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776" y="504710"/>
            <a:ext cx="7306405" cy="96672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9120" y="1644253"/>
            <a:ext cx="6968083" cy="41377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85888" y="7251068"/>
            <a:ext cx="2602230" cy="1264285"/>
          </a:xfrm>
          <a:custGeom>
            <a:avLst/>
            <a:gdLst/>
            <a:ahLst/>
            <a:cxnLst/>
            <a:rect l="l" t="t" r="r" b="b"/>
            <a:pathLst>
              <a:path w="2602229" h="1264284">
                <a:moveTo>
                  <a:pt x="2316659" y="1264236"/>
                </a:moveTo>
                <a:lnTo>
                  <a:pt x="2316659" y="0"/>
                </a:lnTo>
              </a:path>
              <a:path w="2602229" h="1264284">
                <a:moveTo>
                  <a:pt x="0" y="1219720"/>
                </a:moveTo>
                <a:lnTo>
                  <a:pt x="2601787" y="1219720"/>
                </a:lnTo>
              </a:path>
            </a:pathLst>
          </a:custGeom>
          <a:ln w="17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2563" y="1633231"/>
          <a:ext cx="6236969" cy="9968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0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084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marR="128905" indent="10795">
                        <a:lnSpc>
                          <a:spcPts val="1610"/>
                        </a:lnSpc>
                      </a:pPr>
                      <a:r>
                        <a:rPr sz="1050" spc="5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va</a:t>
                      </a:r>
                      <a:r>
                        <a:rPr sz="1050" dirty="0">
                          <a:solidFill>
                            <a:srgbClr val="13113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050" dirty="0">
                          <a:solidFill>
                            <a:srgbClr val="1D3B5E"/>
                          </a:solidFill>
                          <a:latin typeface="Arial"/>
                          <a:cs typeface="Arial"/>
                        </a:rPr>
                        <a:t>n  </a:t>
                      </a:r>
                      <a:r>
                        <a:rPr sz="1050" dirty="0">
                          <a:solidFill>
                            <a:srgbClr val="491A3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050" dirty="0">
                          <a:solidFill>
                            <a:srgbClr val="13113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è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ue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5740" marR="120014" indent="-69850">
                        <a:lnSpc>
                          <a:spcPts val="1610"/>
                        </a:lnSpc>
                      </a:pP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Ré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gu</a:t>
                      </a:r>
                      <a:r>
                        <a:rPr sz="105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on  </a:t>
                      </a:r>
                      <a:r>
                        <a:rPr sz="1050" spc="-5" dirty="0">
                          <a:solidFill>
                            <a:srgbClr val="1D3B5E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050" spc="-5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spc="-5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sz="1050" spc="-5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050" spc="-5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050" spc="-5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ée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290" marR="115570" indent="-34290">
                        <a:lnSpc>
                          <a:spcPts val="1610"/>
                        </a:lnSpc>
                      </a:pP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ég</a:t>
                      </a: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050" dirty="0">
                          <a:solidFill>
                            <a:srgbClr val="491A3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dirty="0">
                          <a:solidFill>
                            <a:srgbClr val="13113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050" dirty="0">
                          <a:solidFill>
                            <a:srgbClr val="1D3B5E"/>
                          </a:solidFill>
                          <a:latin typeface="Arial"/>
                          <a:cs typeface="Arial"/>
                        </a:rPr>
                        <a:t>n  </a:t>
                      </a:r>
                      <a:r>
                        <a:rPr sz="1050" dirty="0">
                          <a:solidFill>
                            <a:srgbClr val="572F2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solidFill>
                            <a:srgbClr val="1D3B5E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050" dirty="0">
                          <a:solidFill>
                            <a:srgbClr val="13113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ifi</a:t>
                      </a: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ée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095" marR="111125" indent="-2540">
                        <a:lnSpc>
                          <a:spcPts val="1610"/>
                        </a:lnSpc>
                      </a:pPr>
                      <a:r>
                        <a:rPr sz="1050" spc="-2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Ré</a:t>
                      </a:r>
                      <a:r>
                        <a:rPr sz="1050" spc="-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gu</a:t>
                      </a:r>
                      <a:r>
                        <a:rPr sz="1050" spc="-2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050" spc="-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2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sz="1050" spc="-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050" spc="-28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572F21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tr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050" dirty="0">
                          <a:solidFill>
                            <a:srgbClr val="1D3B5E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té</a:t>
                      </a: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050" spc="-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Rég</a:t>
                      </a:r>
                      <a:r>
                        <a:rPr sz="1050" spc="-2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050" spc="-2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050" spc="-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20" dirty="0">
                          <a:solidFill>
                            <a:srgbClr val="13113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spc="-2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spc="-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34290" algn="ctr">
                        <a:lnSpc>
                          <a:spcPts val="1160"/>
                        </a:lnSpc>
                        <a:spcBef>
                          <a:spcPts val="425"/>
                        </a:spcBef>
                      </a:pPr>
                      <a:r>
                        <a:rPr sz="1050" spc="-25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050" spc="-25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050" spc="-25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rn</a:t>
                      </a:r>
                      <a:r>
                        <a:rPr sz="1050" spc="-25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5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050" spc="-5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dirty="0">
                          <a:solidFill>
                            <a:srgbClr val="1F2A4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va</a:t>
                      </a:r>
                      <a:r>
                        <a:rPr sz="1050" spc="-5" dirty="0">
                          <a:solidFill>
                            <a:srgbClr val="13113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50" dirty="0">
                          <a:solidFill>
                            <a:srgbClr val="0A446B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3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050" spc="30" dirty="0">
                          <a:solidFill>
                            <a:srgbClr val="2A262B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050" spc="3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oyenne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2575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50" spc="15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5,4</a:t>
                      </a:r>
                      <a:r>
                        <a:rPr sz="1150" spc="1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50" spc="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50" spc="5" dirty="0">
                          <a:solidFill>
                            <a:srgbClr val="4F5256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50" spc="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88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832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50" spc="40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5,99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50" spc="2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50" spc="25" dirty="0">
                          <a:solidFill>
                            <a:srgbClr val="4F5256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50" spc="2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83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50" spc="7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1,91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50" spc="35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50" spc="35" dirty="0">
                          <a:solidFill>
                            <a:srgbClr val="4F5256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50" spc="35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150" spc="3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30"/>
                        </a:lnSpc>
                        <a:spcBef>
                          <a:spcPts val="145"/>
                        </a:spcBef>
                      </a:pPr>
                      <a:r>
                        <a:rPr sz="1050" spc="20" dirty="0">
                          <a:solidFill>
                            <a:srgbClr val="131131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050" spc="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cart</a:t>
                      </a:r>
                      <a:r>
                        <a:rPr sz="1050" spc="20" dirty="0">
                          <a:solidFill>
                            <a:srgbClr val="180116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20" dirty="0">
                          <a:solidFill>
                            <a:srgbClr val="3B3A49"/>
                          </a:solidFill>
                          <a:latin typeface="Arial"/>
                          <a:cs typeface="Arial"/>
                        </a:rPr>
                        <a:t>type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25755" algn="r">
                        <a:lnSpc>
                          <a:spcPts val="1330"/>
                        </a:lnSpc>
                        <a:spcBef>
                          <a:spcPts val="45"/>
                        </a:spcBef>
                      </a:pPr>
                      <a:r>
                        <a:rPr sz="1150" spc="35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50" spc="3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,39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30"/>
                        </a:lnSpc>
                        <a:spcBef>
                          <a:spcPts val="45"/>
                        </a:spcBef>
                      </a:pPr>
                      <a:r>
                        <a:rPr sz="1150" spc="20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50" spc="20" dirty="0">
                          <a:solidFill>
                            <a:srgbClr val="4F5256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50" spc="20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150" spc="20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4480" algn="r">
                        <a:lnSpc>
                          <a:spcPts val="1330"/>
                        </a:lnSpc>
                        <a:spcBef>
                          <a:spcPts val="45"/>
                        </a:spcBef>
                      </a:pPr>
                      <a:r>
                        <a:rPr sz="1150" spc="40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1,04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1330"/>
                        </a:lnSpc>
                        <a:spcBef>
                          <a:spcPts val="45"/>
                        </a:spcBef>
                      </a:pPr>
                      <a:r>
                        <a:rPr sz="1150" spc="95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1,41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 algn="ctr">
                        <a:lnSpc>
                          <a:spcPts val="1330"/>
                        </a:lnSpc>
                        <a:spcBef>
                          <a:spcPts val="45"/>
                        </a:spcBef>
                      </a:pPr>
                      <a:r>
                        <a:rPr sz="1150" spc="50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1,35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algn="ctr">
                        <a:lnSpc>
                          <a:spcPts val="1330"/>
                        </a:lnSpc>
                        <a:spcBef>
                          <a:spcPts val="45"/>
                        </a:spcBef>
                      </a:pPr>
                      <a:r>
                        <a:rPr sz="1150" spc="35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50" spc="35" dirty="0">
                          <a:solidFill>
                            <a:srgbClr val="4F5256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50" spc="35" dirty="0">
                          <a:solidFill>
                            <a:srgbClr val="2A262B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50" spc="35" dirty="0">
                          <a:solidFill>
                            <a:srgbClr val="3B3A49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98973" y="4464407"/>
            <a:ext cx="0" cy="4033520"/>
          </a:xfrm>
          <a:custGeom>
            <a:avLst/>
            <a:gdLst/>
            <a:ahLst/>
            <a:cxnLst/>
            <a:rect l="l" t="t" r="r" b="b"/>
            <a:pathLst>
              <a:path h="4033520">
                <a:moveTo>
                  <a:pt x="0" y="4033090"/>
                </a:moveTo>
                <a:lnTo>
                  <a:pt x="0" y="0"/>
                </a:lnTo>
              </a:path>
            </a:pathLst>
          </a:custGeom>
          <a:ln w="178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98640" y="7259972"/>
            <a:ext cx="686435" cy="1237615"/>
          </a:xfrm>
          <a:custGeom>
            <a:avLst/>
            <a:gdLst/>
            <a:ahLst/>
            <a:cxnLst/>
            <a:rect l="l" t="t" r="r" b="b"/>
            <a:pathLst>
              <a:path w="686435" h="1237615">
                <a:moveTo>
                  <a:pt x="0" y="0"/>
                </a:moveTo>
                <a:lnTo>
                  <a:pt x="686088" y="0"/>
                </a:lnTo>
              </a:path>
              <a:path w="686435" h="1237615">
                <a:moveTo>
                  <a:pt x="0" y="1237525"/>
                </a:moveTo>
                <a:lnTo>
                  <a:pt x="0" y="0"/>
                </a:lnTo>
              </a:path>
            </a:pathLst>
          </a:custGeom>
          <a:ln w="26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3649" y="1222182"/>
            <a:ext cx="7138034" cy="247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35" dirty="0">
                <a:solidFill>
                  <a:srgbClr val="151516"/>
                </a:solidFill>
                <a:latin typeface="Arial"/>
                <a:cs typeface="Arial"/>
              </a:rPr>
              <a:t>Ta</a:t>
            </a:r>
            <a:r>
              <a:rPr sz="1050" b="1" spc="35" dirty="0">
                <a:solidFill>
                  <a:srgbClr val="1F2A49"/>
                </a:solidFill>
                <a:latin typeface="Arial"/>
                <a:cs typeface="Arial"/>
              </a:rPr>
              <a:t>b</a:t>
            </a:r>
            <a:r>
              <a:rPr sz="1050" b="1" spc="35" dirty="0">
                <a:solidFill>
                  <a:srgbClr val="572F21"/>
                </a:solidFill>
                <a:latin typeface="Arial"/>
                <a:cs typeface="Arial"/>
              </a:rPr>
              <a:t>l</a:t>
            </a:r>
            <a:r>
              <a:rPr sz="1050" b="1" spc="35" dirty="0">
                <a:solidFill>
                  <a:srgbClr val="151516"/>
                </a:solidFill>
                <a:latin typeface="Arial"/>
                <a:cs typeface="Arial"/>
              </a:rPr>
              <a:t>eau</a:t>
            </a:r>
            <a:r>
              <a:rPr sz="1050" b="1" spc="20" dirty="0">
                <a:solidFill>
                  <a:srgbClr val="151516"/>
                </a:solidFill>
                <a:latin typeface="Arial"/>
                <a:cs typeface="Arial"/>
              </a:rPr>
              <a:t> </a:t>
            </a:r>
            <a:r>
              <a:rPr sz="1050" b="1" spc="35" dirty="0">
                <a:solidFill>
                  <a:srgbClr val="151516"/>
                </a:solidFill>
                <a:latin typeface="Arial"/>
                <a:cs typeface="Arial"/>
              </a:rPr>
              <a:t>de</a:t>
            </a:r>
            <a:r>
              <a:rPr sz="1050" b="1" spc="45" dirty="0">
                <a:solidFill>
                  <a:srgbClr val="151516"/>
                </a:solidFill>
                <a:latin typeface="Arial"/>
                <a:cs typeface="Arial"/>
              </a:rPr>
              <a:t> </a:t>
            </a:r>
            <a:r>
              <a:rPr sz="1050" b="1" spc="35" dirty="0">
                <a:solidFill>
                  <a:srgbClr val="2A262B"/>
                </a:solidFill>
                <a:latin typeface="Arial"/>
                <a:cs typeface="Arial"/>
              </a:rPr>
              <a:t>stat</a:t>
            </a:r>
            <a:r>
              <a:rPr sz="1050" b="1" spc="35" dirty="0">
                <a:solidFill>
                  <a:srgbClr val="572F21"/>
                </a:solidFill>
                <a:latin typeface="Arial"/>
                <a:cs typeface="Arial"/>
              </a:rPr>
              <a:t>i</a:t>
            </a:r>
            <a:r>
              <a:rPr sz="1050" b="1" spc="35" dirty="0">
                <a:solidFill>
                  <a:srgbClr val="2A262B"/>
                </a:solidFill>
                <a:latin typeface="Arial"/>
                <a:cs typeface="Arial"/>
              </a:rPr>
              <a:t>st</a:t>
            </a:r>
            <a:r>
              <a:rPr sz="1050" b="1" spc="35" dirty="0">
                <a:solidFill>
                  <a:srgbClr val="0A446B"/>
                </a:solidFill>
                <a:latin typeface="Arial"/>
                <a:cs typeface="Arial"/>
              </a:rPr>
              <a:t>i</a:t>
            </a:r>
            <a:r>
              <a:rPr sz="1050" b="1" spc="35" dirty="0">
                <a:solidFill>
                  <a:srgbClr val="2A262B"/>
                </a:solidFill>
                <a:latin typeface="Arial"/>
                <a:cs typeface="Arial"/>
              </a:rPr>
              <a:t>ques</a:t>
            </a:r>
            <a:r>
              <a:rPr sz="1050" b="1" spc="-140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151516"/>
                </a:solidFill>
                <a:latin typeface="Arial"/>
                <a:cs typeface="Arial"/>
              </a:rPr>
              <a:t>desc</a:t>
            </a:r>
            <a:r>
              <a:rPr sz="1050" b="1" spc="30" dirty="0">
                <a:solidFill>
                  <a:srgbClr val="3B3A49"/>
                </a:solidFill>
                <a:latin typeface="Arial"/>
                <a:cs typeface="Arial"/>
              </a:rPr>
              <a:t>r</a:t>
            </a:r>
            <a:r>
              <a:rPr sz="1050" b="1" spc="30" dirty="0">
                <a:solidFill>
                  <a:srgbClr val="2D1141"/>
                </a:solidFill>
                <a:latin typeface="Arial"/>
                <a:cs typeface="Arial"/>
              </a:rPr>
              <a:t>ip</a:t>
            </a:r>
            <a:r>
              <a:rPr sz="1050" b="1" spc="30" dirty="0">
                <a:solidFill>
                  <a:srgbClr val="1F2A49"/>
                </a:solidFill>
                <a:latin typeface="Arial"/>
                <a:cs typeface="Arial"/>
              </a:rPr>
              <a:t>t</a:t>
            </a:r>
            <a:r>
              <a:rPr sz="1050" b="1" spc="30" dirty="0">
                <a:solidFill>
                  <a:srgbClr val="0A446B"/>
                </a:solidFill>
                <a:latin typeface="Arial"/>
                <a:cs typeface="Arial"/>
              </a:rPr>
              <a:t>i</a:t>
            </a:r>
            <a:r>
              <a:rPr sz="1050" b="1" spc="30" dirty="0">
                <a:solidFill>
                  <a:srgbClr val="2A262B"/>
                </a:solidFill>
                <a:latin typeface="Arial"/>
                <a:cs typeface="Arial"/>
              </a:rPr>
              <a:t>ves</a:t>
            </a:r>
            <a:r>
              <a:rPr sz="1050" b="1" spc="-6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3B3A49"/>
                </a:solidFill>
                <a:latin typeface="Arial"/>
                <a:cs typeface="Arial"/>
              </a:rPr>
              <a:t>(</a:t>
            </a:r>
            <a:r>
              <a:rPr sz="1050" b="1" spc="10" dirty="0">
                <a:solidFill>
                  <a:srgbClr val="1F2A49"/>
                </a:solidFill>
                <a:latin typeface="Arial"/>
                <a:cs typeface="Arial"/>
              </a:rPr>
              <a:t>sc</a:t>
            </a:r>
            <a:r>
              <a:rPr sz="1050" b="1" spc="10" dirty="0">
                <a:solidFill>
                  <a:srgbClr val="2A262B"/>
                </a:solidFill>
                <a:latin typeface="Arial"/>
                <a:cs typeface="Arial"/>
              </a:rPr>
              <a:t>o</a:t>
            </a:r>
            <a:r>
              <a:rPr sz="1050" b="1" spc="10" dirty="0">
                <a:solidFill>
                  <a:srgbClr val="3B3A49"/>
                </a:solidFill>
                <a:latin typeface="Arial"/>
                <a:cs typeface="Arial"/>
              </a:rPr>
              <a:t>r</a:t>
            </a:r>
            <a:r>
              <a:rPr sz="1050" b="1" spc="10" dirty="0">
                <a:solidFill>
                  <a:srgbClr val="151516"/>
                </a:solidFill>
                <a:latin typeface="Arial"/>
                <a:cs typeface="Arial"/>
              </a:rPr>
              <a:t>es</a:t>
            </a:r>
            <a:r>
              <a:rPr sz="1050" b="1" spc="-135" dirty="0">
                <a:solidFill>
                  <a:srgbClr val="151516"/>
                </a:solidFill>
                <a:latin typeface="Arial"/>
                <a:cs typeface="Arial"/>
              </a:rPr>
              <a:t> </a:t>
            </a:r>
            <a:r>
              <a:rPr sz="1050" b="1" spc="50" dirty="0">
                <a:solidFill>
                  <a:srgbClr val="2A262B"/>
                </a:solidFill>
                <a:latin typeface="Arial"/>
                <a:cs typeface="Arial"/>
              </a:rPr>
              <a:t>ob</a:t>
            </a:r>
            <a:r>
              <a:rPr sz="1050" b="1" spc="50" dirty="0">
                <a:solidFill>
                  <a:srgbClr val="1F2A49"/>
                </a:solidFill>
                <a:latin typeface="Arial"/>
                <a:cs typeface="Arial"/>
              </a:rPr>
              <a:t>t</a:t>
            </a:r>
            <a:r>
              <a:rPr sz="1050" b="1" spc="50" dirty="0">
                <a:solidFill>
                  <a:srgbClr val="151516"/>
                </a:solidFill>
                <a:latin typeface="Arial"/>
                <a:cs typeface="Arial"/>
              </a:rPr>
              <a:t>e</a:t>
            </a:r>
            <a:r>
              <a:rPr sz="1050" b="1" spc="50" dirty="0">
                <a:solidFill>
                  <a:srgbClr val="1F2A49"/>
                </a:solidFill>
                <a:latin typeface="Arial"/>
                <a:cs typeface="Arial"/>
              </a:rPr>
              <a:t>n</a:t>
            </a:r>
            <a:r>
              <a:rPr sz="1050" b="1" spc="50" dirty="0">
                <a:solidFill>
                  <a:srgbClr val="2A262B"/>
                </a:solidFill>
                <a:latin typeface="Arial"/>
                <a:cs typeface="Arial"/>
              </a:rPr>
              <a:t>us</a:t>
            </a:r>
            <a:r>
              <a:rPr sz="1050" b="1" spc="-6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b="1" spc="25" dirty="0">
                <a:solidFill>
                  <a:srgbClr val="2A262B"/>
                </a:solidFill>
                <a:latin typeface="Arial"/>
                <a:cs typeface="Arial"/>
              </a:rPr>
              <a:t>dans</a:t>
            </a:r>
            <a:r>
              <a:rPr sz="1050" b="1" spc="-9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b="1" spc="35" dirty="0">
                <a:solidFill>
                  <a:srgbClr val="2D1141"/>
                </a:solidFill>
                <a:latin typeface="Arial"/>
                <a:cs typeface="Arial"/>
              </a:rPr>
              <a:t>l</a:t>
            </a:r>
            <a:r>
              <a:rPr sz="1050" b="1" spc="35" dirty="0">
                <a:solidFill>
                  <a:srgbClr val="03003B"/>
                </a:solidFill>
                <a:latin typeface="Arial"/>
                <a:cs typeface="Arial"/>
              </a:rPr>
              <a:t>'</a:t>
            </a:r>
            <a:r>
              <a:rPr sz="1050" b="1" spc="35" dirty="0">
                <a:solidFill>
                  <a:srgbClr val="151516"/>
                </a:solidFill>
                <a:latin typeface="Arial"/>
                <a:cs typeface="Arial"/>
              </a:rPr>
              <a:t>é</a:t>
            </a:r>
            <a:r>
              <a:rPr sz="1050" b="1" spc="35" dirty="0">
                <a:solidFill>
                  <a:srgbClr val="1F2A49"/>
                </a:solidFill>
                <a:latin typeface="Arial"/>
                <a:cs typeface="Arial"/>
              </a:rPr>
              <a:t>ch</a:t>
            </a:r>
            <a:r>
              <a:rPr sz="1050" b="1" spc="35" dirty="0">
                <a:solidFill>
                  <a:srgbClr val="2A262B"/>
                </a:solidFill>
                <a:latin typeface="Arial"/>
                <a:cs typeface="Arial"/>
              </a:rPr>
              <a:t>an</a:t>
            </a:r>
            <a:r>
              <a:rPr sz="1050" b="1" spc="35" dirty="0">
                <a:solidFill>
                  <a:srgbClr val="1F2A49"/>
                </a:solidFill>
                <a:latin typeface="Arial"/>
                <a:cs typeface="Arial"/>
              </a:rPr>
              <a:t>t</a:t>
            </a:r>
            <a:r>
              <a:rPr sz="1050" b="1" spc="35" dirty="0">
                <a:solidFill>
                  <a:srgbClr val="0A446B"/>
                </a:solidFill>
                <a:latin typeface="Arial"/>
                <a:cs typeface="Arial"/>
              </a:rPr>
              <a:t>i</a:t>
            </a:r>
            <a:r>
              <a:rPr sz="1050" b="1" spc="35" dirty="0">
                <a:solidFill>
                  <a:srgbClr val="1F2A49"/>
                </a:solidFill>
                <a:latin typeface="Arial"/>
                <a:cs typeface="Arial"/>
              </a:rPr>
              <a:t>ll</a:t>
            </a:r>
            <a:r>
              <a:rPr sz="1050" b="1" spc="35" dirty="0">
                <a:solidFill>
                  <a:srgbClr val="2A262B"/>
                </a:solidFill>
                <a:latin typeface="Arial"/>
                <a:cs typeface="Arial"/>
              </a:rPr>
              <a:t>on</a:t>
            </a:r>
            <a:r>
              <a:rPr sz="1050" b="1" spc="2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b="1" spc="45" dirty="0">
                <a:solidFill>
                  <a:srgbClr val="2A262B"/>
                </a:solidFill>
                <a:latin typeface="Arial"/>
                <a:cs typeface="Arial"/>
              </a:rPr>
              <a:t>de</a:t>
            </a:r>
            <a:r>
              <a:rPr sz="1050" b="1" spc="40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b="1" spc="25" dirty="0">
                <a:solidFill>
                  <a:srgbClr val="572F21"/>
                </a:solidFill>
                <a:latin typeface="Arial"/>
                <a:cs typeface="Arial"/>
              </a:rPr>
              <a:t>l</a:t>
            </a:r>
            <a:r>
              <a:rPr sz="1050" b="1" spc="25" dirty="0">
                <a:solidFill>
                  <a:srgbClr val="03003B"/>
                </a:solidFill>
                <a:latin typeface="Arial"/>
                <a:cs typeface="Arial"/>
              </a:rPr>
              <a:t>'</a:t>
            </a:r>
            <a:r>
              <a:rPr sz="1050" b="1" spc="25" dirty="0">
                <a:solidFill>
                  <a:srgbClr val="151516"/>
                </a:solidFill>
                <a:latin typeface="Arial"/>
                <a:cs typeface="Arial"/>
              </a:rPr>
              <a:t>a</a:t>
            </a:r>
            <a:r>
              <a:rPr sz="1050" b="1" spc="25" dirty="0">
                <a:solidFill>
                  <a:srgbClr val="3B3A49"/>
                </a:solidFill>
                <a:latin typeface="Arial"/>
                <a:cs typeface="Arial"/>
              </a:rPr>
              <a:t>r</a:t>
            </a:r>
            <a:r>
              <a:rPr sz="1050" b="1" spc="25" dirty="0">
                <a:solidFill>
                  <a:srgbClr val="131131"/>
                </a:solidFill>
                <a:latin typeface="Arial"/>
                <a:cs typeface="Arial"/>
              </a:rPr>
              <a:t>t</a:t>
            </a:r>
            <a:r>
              <a:rPr sz="1050" b="1" spc="25" dirty="0">
                <a:solidFill>
                  <a:srgbClr val="2D1141"/>
                </a:solidFill>
                <a:latin typeface="Arial"/>
                <a:cs typeface="Arial"/>
              </a:rPr>
              <a:t>icl</a:t>
            </a:r>
            <a:r>
              <a:rPr sz="1050" b="1" spc="25" dirty="0">
                <a:solidFill>
                  <a:srgbClr val="151516"/>
                </a:solidFill>
                <a:latin typeface="Arial"/>
                <a:cs typeface="Arial"/>
              </a:rPr>
              <a:t>e</a:t>
            </a:r>
            <a:r>
              <a:rPr sz="1050" b="1" spc="80" dirty="0">
                <a:solidFill>
                  <a:srgbClr val="151516"/>
                </a:solidFill>
                <a:latin typeface="Arial"/>
                <a:cs typeface="Arial"/>
              </a:rPr>
              <a:t> </a:t>
            </a:r>
            <a:r>
              <a:rPr sz="1050" b="1" spc="35" dirty="0">
                <a:solidFill>
                  <a:srgbClr val="2A262B"/>
                </a:solidFill>
                <a:latin typeface="Arial"/>
                <a:cs typeface="Arial"/>
              </a:rPr>
              <a:t>de</a:t>
            </a:r>
            <a:r>
              <a:rPr sz="1050" b="1" spc="6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b="1" spc="40" dirty="0">
                <a:solidFill>
                  <a:srgbClr val="2A262B"/>
                </a:solidFill>
                <a:latin typeface="Arial"/>
                <a:cs typeface="Arial"/>
              </a:rPr>
              <a:t>va</a:t>
            </a:r>
            <a:r>
              <a:rPr sz="1050" b="1" spc="40" dirty="0">
                <a:solidFill>
                  <a:srgbClr val="0A446B"/>
                </a:solidFill>
                <a:latin typeface="Arial"/>
                <a:cs typeface="Arial"/>
              </a:rPr>
              <a:t>l</a:t>
            </a:r>
            <a:r>
              <a:rPr sz="1050" b="1" spc="40" dirty="0">
                <a:solidFill>
                  <a:srgbClr val="572F21"/>
                </a:solidFill>
                <a:latin typeface="Arial"/>
                <a:cs typeface="Arial"/>
              </a:rPr>
              <a:t>i</a:t>
            </a:r>
            <a:r>
              <a:rPr sz="1050" b="1" spc="40" dirty="0">
                <a:solidFill>
                  <a:srgbClr val="2A262B"/>
                </a:solidFill>
                <a:latin typeface="Arial"/>
                <a:cs typeface="Arial"/>
              </a:rPr>
              <a:t>dation</a:t>
            </a:r>
            <a:r>
              <a:rPr sz="1050" b="1" spc="-3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80116"/>
                </a:solidFill>
                <a:latin typeface="Arial"/>
                <a:cs typeface="Arial"/>
              </a:rPr>
              <a:t>-</a:t>
            </a:r>
            <a:r>
              <a:rPr sz="1050" spc="65" dirty="0">
                <a:solidFill>
                  <a:srgbClr val="180116"/>
                </a:solidFill>
                <a:latin typeface="Arial"/>
                <a:cs typeface="Arial"/>
              </a:rPr>
              <a:t> </a:t>
            </a:r>
            <a:r>
              <a:rPr sz="1050" b="1" spc="60" dirty="0">
                <a:solidFill>
                  <a:srgbClr val="131131"/>
                </a:solidFill>
                <a:latin typeface="Arial"/>
                <a:cs typeface="Arial"/>
              </a:rPr>
              <a:t>N</a:t>
            </a:r>
            <a:r>
              <a:rPr sz="1050" b="1" spc="10" dirty="0">
                <a:solidFill>
                  <a:srgbClr val="131131"/>
                </a:solidFill>
                <a:latin typeface="Arial"/>
                <a:cs typeface="Arial"/>
              </a:rPr>
              <a:t> </a:t>
            </a:r>
            <a:r>
              <a:rPr sz="1450" spc="-85" dirty="0">
                <a:solidFill>
                  <a:srgbClr val="151516"/>
                </a:solidFill>
                <a:latin typeface="Arial"/>
                <a:cs typeface="Arial"/>
              </a:rPr>
              <a:t>=</a:t>
            </a:r>
            <a:r>
              <a:rPr sz="1450" spc="-190" dirty="0">
                <a:solidFill>
                  <a:srgbClr val="151516"/>
                </a:solidFill>
                <a:latin typeface="Arial"/>
                <a:cs typeface="Arial"/>
              </a:rPr>
              <a:t> </a:t>
            </a:r>
            <a:r>
              <a:rPr sz="1050" b="1" spc="50" dirty="0">
                <a:solidFill>
                  <a:srgbClr val="2A262B"/>
                </a:solidFill>
                <a:latin typeface="Arial"/>
                <a:cs typeface="Arial"/>
              </a:rPr>
              <a:t>490</a:t>
            </a:r>
            <a:r>
              <a:rPr sz="1050" b="1" spc="50" dirty="0">
                <a:solidFill>
                  <a:srgbClr val="3B3A49"/>
                </a:solidFill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240" y="2973614"/>
            <a:ext cx="7269480" cy="72898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7780" marR="5080" indent="-1270" algn="just">
              <a:lnSpc>
                <a:spcPct val="103400"/>
              </a:lnSpc>
              <a:spcBef>
                <a:spcPts val="60"/>
              </a:spcBef>
            </a:pPr>
            <a:r>
              <a:rPr sz="1050" spc="-55" dirty="0">
                <a:solidFill>
                  <a:srgbClr val="3B3A49"/>
                </a:solidFill>
                <a:latin typeface="Arial"/>
                <a:cs typeface="Arial"/>
              </a:rPr>
              <a:t>La </a:t>
            </a:r>
            <a:r>
              <a:rPr sz="1050" spc="30" dirty="0">
                <a:solidFill>
                  <a:srgbClr val="0F1152"/>
                </a:solidFill>
                <a:latin typeface="Arial"/>
                <a:cs typeface="Arial"/>
              </a:rPr>
              <a:t>fi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g</a:t>
            </a:r>
            <a:r>
              <a:rPr sz="1050" spc="30" dirty="0">
                <a:solidFill>
                  <a:srgbClr val="4F5256"/>
                </a:solidFill>
                <a:latin typeface="Arial"/>
                <a:cs typeface="Arial"/>
              </a:rPr>
              <a:t>u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r</a:t>
            </a:r>
            <a:r>
              <a:rPr sz="1050" spc="30" dirty="0">
                <a:solidFill>
                  <a:srgbClr val="2A262B"/>
                </a:solidFill>
                <a:latin typeface="Arial"/>
                <a:cs typeface="Arial"/>
              </a:rPr>
              <a:t>e 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su</a:t>
            </a:r>
            <a:r>
              <a:rPr sz="1050" spc="15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vante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rep</a:t>
            </a:r>
            <a:r>
              <a:rPr sz="1050" spc="30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en</a:t>
            </a:r>
            <a:r>
              <a:rPr sz="1050" spc="30" dirty="0">
                <a:solidFill>
                  <a:srgbClr val="2A262B"/>
                </a:solidFill>
                <a:latin typeface="Arial"/>
                <a:cs typeface="Arial"/>
              </a:rPr>
              <a:t>d </a:t>
            </a:r>
            <a:r>
              <a:rPr sz="1050" dirty="0">
                <a:solidFill>
                  <a:srgbClr val="4F5256"/>
                </a:solidFill>
                <a:latin typeface="Arial"/>
                <a:cs typeface="Arial"/>
              </a:rPr>
              <a:t>l</a:t>
            </a:r>
            <a:r>
              <a:rPr sz="1050" dirty="0">
                <a:solidFill>
                  <a:srgbClr val="3B3A49"/>
                </a:solidFill>
                <a:latin typeface="Arial"/>
                <a:cs typeface="Arial"/>
              </a:rPr>
              <a:t>es </a:t>
            </a:r>
            <a:r>
              <a:rPr sz="1050" spc="40" dirty="0">
                <a:solidFill>
                  <a:srgbClr val="4F5256"/>
                </a:solidFill>
                <a:latin typeface="Arial"/>
                <a:cs typeface="Arial"/>
              </a:rPr>
              <a:t>i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nforma</a:t>
            </a:r>
            <a:r>
              <a:rPr sz="1050" spc="40" dirty="0">
                <a:solidFill>
                  <a:srgbClr val="2A262B"/>
                </a:solidFill>
                <a:latin typeface="Arial"/>
                <a:cs typeface="Arial"/>
              </a:rPr>
              <a:t>t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io</a:t>
            </a:r>
            <a:r>
              <a:rPr sz="1050" spc="40" dirty="0">
                <a:solidFill>
                  <a:srgbClr val="0F1152"/>
                </a:solidFill>
                <a:latin typeface="Arial"/>
                <a:cs typeface="Arial"/>
              </a:rPr>
              <a:t>n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s </a:t>
            </a:r>
            <a:r>
              <a:rPr sz="1050" spc="-5" dirty="0">
                <a:solidFill>
                  <a:srgbClr val="2A262B"/>
                </a:solidFill>
                <a:latin typeface="Arial"/>
                <a:cs typeface="Arial"/>
              </a:rPr>
              <a:t>d</a:t>
            </a:r>
            <a:r>
              <a:rPr sz="1050" spc="-5" dirty="0">
                <a:solidFill>
                  <a:srgbClr val="3B3A49"/>
                </a:solidFill>
                <a:latin typeface="Arial"/>
                <a:cs typeface="Arial"/>
              </a:rPr>
              <a:t>e 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ce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ta</a:t>
            </a:r>
            <a:r>
              <a:rPr sz="1050" spc="30" dirty="0">
                <a:solidFill>
                  <a:srgbClr val="1F2A49"/>
                </a:solidFill>
                <a:latin typeface="Arial"/>
                <a:cs typeface="Arial"/>
              </a:rPr>
              <a:t>b</a:t>
            </a:r>
            <a:r>
              <a:rPr sz="1050" spc="30" dirty="0">
                <a:solidFill>
                  <a:srgbClr val="4F5256"/>
                </a:solidFill>
                <a:latin typeface="Arial"/>
                <a:cs typeface="Arial"/>
              </a:rPr>
              <a:t>l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eau </a:t>
            </a:r>
            <a:r>
              <a:rPr sz="1050" spc="30" dirty="0">
                <a:solidFill>
                  <a:srgbClr val="1F2A49"/>
                </a:solidFill>
                <a:latin typeface="Arial"/>
                <a:cs typeface="Arial"/>
              </a:rPr>
              <a:t>p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o</a:t>
            </a:r>
            <a:r>
              <a:rPr sz="1050" spc="30" dirty="0">
                <a:solidFill>
                  <a:srgbClr val="4F5256"/>
                </a:solidFill>
                <a:latin typeface="Arial"/>
                <a:cs typeface="Arial"/>
              </a:rPr>
              <a:t>u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r fa</a:t>
            </a:r>
            <a:r>
              <a:rPr sz="1050" spc="30" dirty="0">
                <a:solidFill>
                  <a:srgbClr val="4F5256"/>
                </a:solidFill>
                <a:latin typeface="Arial"/>
                <a:cs typeface="Arial"/>
              </a:rPr>
              <a:t>ci</a:t>
            </a:r>
            <a:r>
              <a:rPr sz="1050" spc="30" dirty="0">
                <a:solidFill>
                  <a:srgbClr val="491A38"/>
                </a:solidFill>
                <a:latin typeface="Arial"/>
                <a:cs typeface="Arial"/>
              </a:rPr>
              <a:t>l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i</a:t>
            </a:r>
            <a:r>
              <a:rPr sz="1050" spc="30" dirty="0">
                <a:solidFill>
                  <a:srgbClr val="1D3B5E"/>
                </a:solidFill>
                <a:latin typeface="Arial"/>
                <a:cs typeface="Arial"/>
              </a:rPr>
              <a:t>t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e</a:t>
            </a:r>
            <a:r>
              <a:rPr sz="1050" spc="30" dirty="0">
                <a:solidFill>
                  <a:srgbClr val="0F1152"/>
                </a:solidFill>
                <a:latin typeface="Arial"/>
                <a:cs typeface="Arial"/>
              </a:rPr>
              <a:t>r </a:t>
            </a:r>
            <a:r>
              <a:rPr sz="1050" spc="40" dirty="0">
                <a:solidFill>
                  <a:srgbClr val="4F5256"/>
                </a:solidFill>
                <a:latin typeface="Arial"/>
                <a:cs typeface="Arial"/>
              </a:rPr>
              <a:t>l'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i</a:t>
            </a:r>
            <a:r>
              <a:rPr sz="1050" spc="40" dirty="0">
                <a:solidFill>
                  <a:srgbClr val="0F1152"/>
                </a:solidFill>
                <a:latin typeface="Arial"/>
                <a:cs typeface="Arial"/>
              </a:rPr>
              <a:t>n</a:t>
            </a:r>
            <a:r>
              <a:rPr sz="1050" spc="40" dirty="0">
                <a:solidFill>
                  <a:srgbClr val="1D3B5E"/>
                </a:solidFill>
                <a:latin typeface="Arial"/>
                <a:cs typeface="Arial"/>
              </a:rPr>
              <a:t>t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e</a:t>
            </a:r>
            <a:r>
              <a:rPr sz="1050" spc="40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pr</a:t>
            </a:r>
            <a:r>
              <a:rPr sz="1050" spc="40" dirty="0">
                <a:solidFill>
                  <a:srgbClr val="2A262B"/>
                </a:solidFill>
                <a:latin typeface="Arial"/>
                <a:cs typeface="Arial"/>
              </a:rPr>
              <a:t>ét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atio</a:t>
            </a:r>
            <a:r>
              <a:rPr sz="1050" spc="40" dirty="0">
                <a:solidFill>
                  <a:srgbClr val="4F5256"/>
                </a:solidFill>
                <a:latin typeface="Arial"/>
                <a:cs typeface="Arial"/>
              </a:rPr>
              <a:t>n </a:t>
            </a:r>
            <a:r>
              <a:rPr sz="1050" spc="10" dirty="0">
                <a:solidFill>
                  <a:srgbClr val="2A262B"/>
                </a:solidFill>
                <a:latin typeface="Arial"/>
                <a:cs typeface="Arial"/>
              </a:rPr>
              <a:t>de</a:t>
            </a:r>
            <a:r>
              <a:rPr sz="1050" spc="10" dirty="0">
                <a:solidFill>
                  <a:srgbClr val="4F5256"/>
                </a:solidFill>
                <a:latin typeface="Arial"/>
                <a:cs typeface="Arial"/>
              </a:rPr>
              <a:t>s 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sco</a:t>
            </a:r>
            <a:r>
              <a:rPr sz="1050" spc="5" dirty="0">
                <a:solidFill>
                  <a:srgbClr val="4F5256"/>
                </a:solidFill>
                <a:latin typeface="Arial"/>
                <a:cs typeface="Arial"/>
              </a:rPr>
              <a:t>r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es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ob</a:t>
            </a:r>
            <a:r>
              <a:rPr sz="1050" spc="30" dirty="0">
                <a:solidFill>
                  <a:srgbClr val="1F2A49"/>
                </a:solidFill>
                <a:latin typeface="Arial"/>
                <a:cs typeface="Arial"/>
              </a:rPr>
              <a:t>t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e</a:t>
            </a:r>
            <a:r>
              <a:rPr sz="1050" spc="30" dirty="0">
                <a:solidFill>
                  <a:srgbClr val="4F5256"/>
                </a:solidFill>
                <a:latin typeface="Arial"/>
                <a:cs typeface="Arial"/>
              </a:rPr>
              <a:t>nu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s </a:t>
            </a:r>
            <a:r>
              <a:rPr sz="1050" spc="25" dirty="0">
                <a:solidFill>
                  <a:srgbClr val="1F2A49"/>
                </a:solidFill>
                <a:latin typeface="Arial"/>
                <a:cs typeface="Arial"/>
              </a:rPr>
              <a:t>p</a:t>
            </a:r>
            <a:r>
              <a:rPr sz="1050" spc="25" dirty="0">
                <a:solidFill>
                  <a:srgbClr val="3B3A49"/>
                </a:solidFill>
                <a:latin typeface="Arial"/>
                <a:cs typeface="Arial"/>
              </a:rPr>
              <a:t>a</a:t>
            </a:r>
            <a:r>
              <a:rPr sz="1050" spc="25" dirty="0">
                <a:solidFill>
                  <a:srgbClr val="4F5256"/>
                </a:solidFill>
                <a:latin typeface="Arial"/>
                <a:cs typeface="Arial"/>
              </a:rPr>
              <a:t>r </a:t>
            </a:r>
            <a:r>
              <a:rPr sz="1050" spc="45" dirty="0">
                <a:solidFill>
                  <a:srgbClr val="3B3A49"/>
                </a:solidFill>
                <a:latin typeface="Arial"/>
                <a:cs typeface="Arial"/>
              </a:rPr>
              <a:t>une </a:t>
            </a:r>
            <a:r>
              <a:rPr sz="1050" spc="5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pe</a:t>
            </a:r>
            <a:r>
              <a:rPr sz="1050" spc="10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sonne </a:t>
            </a:r>
            <a:r>
              <a:rPr sz="1250" spc="45" dirty="0">
                <a:solidFill>
                  <a:srgbClr val="3B3A49"/>
                </a:solidFill>
                <a:latin typeface="Times New Roman"/>
                <a:cs typeface="Times New Roman"/>
              </a:rPr>
              <a:t>à </a:t>
            </a:r>
            <a:r>
              <a:rPr sz="1050" spc="-20" dirty="0">
                <a:solidFill>
                  <a:srgbClr val="4F5256"/>
                </a:solidFill>
                <a:latin typeface="Arial"/>
                <a:cs typeface="Arial"/>
              </a:rPr>
              <a:t>l'</a:t>
            </a:r>
            <a:r>
              <a:rPr sz="1050" spc="-20" dirty="0">
                <a:solidFill>
                  <a:srgbClr val="2A262B"/>
                </a:solidFill>
                <a:latin typeface="Arial"/>
                <a:cs typeface="Arial"/>
              </a:rPr>
              <a:t>E</a:t>
            </a:r>
            <a:r>
              <a:rPr sz="1050" spc="-20" dirty="0">
                <a:solidFill>
                  <a:srgbClr val="1F2A49"/>
                </a:solidFill>
                <a:latin typeface="Arial"/>
                <a:cs typeface="Arial"/>
              </a:rPr>
              <a:t>M</a:t>
            </a:r>
            <a:r>
              <a:rPr sz="1050" spc="-20" dirty="0">
                <a:solidFill>
                  <a:srgbClr val="3B3A49"/>
                </a:solidFill>
                <a:latin typeface="Arial"/>
                <a:cs typeface="Arial"/>
              </a:rPr>
              <a:t>A</a:t>
            </a:r>
            <a:r>
              <a:rPr sz="1050" spc="-20" dirty="0">
                <a:solidFill>
                  <a:srgbClr val="1F2A49"/>
                </a:solidFill>
                <a:latin typeface="Arial"/>
                <a:cs typeface="Arial"/>
              </a:rPr>
              <a:t>P</a:t>
            </a:r>
            <a:r>
              <a:rPr sz="1050" spc="-20" dirty="0">
                <a:solidFill>
                  <a:srgbClr val="3B3A49"/>
                </a:solidFill>
                <a:latin typeface="Arial"/>
                <a:cs typeface="Arial"/>
              </a:rPr>
              <a:t>S</a:t>
            </a:r>
            <a:r>
              <a:rPr sz="1050" spc="-20" dirty="0">
                <a:solidFill>
                  <a:srgbClr val="03003B"/>
                </a:solidFill>
                <a:latin typeface="Arial"/>
                <a:cs typeface="Arial"/>
              </a:rPr>
              <a:t>. </a:t>
            </a:r>
            <a:r>
              <a:rPr sz="1050" dirty="0">
                <a:solidFill>
                  <a:srgbClr val="3B3A49"/>
                </a:solidFill>
                <a:latin typeface="Arial"/>
                <a:cs typeface="Arial"/>
              </a:rPr>
              <a:t>L</a:t>
            </a:r>
            <a:r>
              <a:rPr sz="1050" dirty="0">
                <a:solidFill>
                  <a:srgbClr val="4F5256"/>
                </a:solidFill>
                <a:latin typeface="Arial"/>
                <a:cs typeface="Arial"/>
              </a:rPr>
              <a:t>'</a:t>
            </a:r>
            <a:r>
              <a:rPr sz="1050" dirty="0">
                <a:solidFill>
                  <a:srgbClr val="2A262B"/>
                </a:solidFill>
                <a:latin typeface="Arial"/>
                <a:cs typeface="Arial"/>
              </a:rPr>
              <a:t>é</a:t>
            </a:r>
            <a:r>
              <a:rPr sz="1050" dirty="0">
                <a:solidFill>
                  <a:srgbClr val="3B3A49"/>
                </a:solidFill>
                <a:latin typeface="Arial"/>
                <a:cs typeface="Arial"/>
              </a:rPr>
              <a:t>chelle </a:t>
            </a:r>
            <a:r>
              <a:rPr sz="1050" spc="50" dirty="0">
                <a:solidFill>
                  <a:srgbClr val="3B3A49"/>
                </a:solidFill>
                <a:latin typeface="Arial"/>
                <a:cs typeface="Arial"/>
              </a:rPr>
              <a:t>a </a:t>
            </a:r>
            <a:r>
              <a:rPr sz="1050" spc="40" dirty="0">
                <a:solidFill>
                  <a:srgbClr val="2A262B"/>
                </a:solidFill>
                <a:latin typeface="Arial"/>
                <a:cs typeface="Arial"/>
              </a:rPr>
              <a:t>é</a:t>
            </a:r>
            <a:r>
              <a:rPr sz="1050" spc="40" dirty="0">
                <a:solidFill>
                  <a:srgbClr val="1D3B5E"/>
                </a:solidFill>
                <a:latin typeface="Arial"/>
                <a:cs typeface="Arial"/>
              </a:rPr>
              <a:t>t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é 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va</a:t>
            </a:r>
            <a:r>
              <a:rPr sz="1050" spc="15" dirty="0">
                <a:solidFill>
                  <a:srgbClr val="000064"/>
                </a:solidFill>
                <a:latin typeface="Arial"/>
                <a:cs typeface="Arial"/>
              </a:rPr>
              <a:t>l</a:t>
            </a:r>
            <a:r>
              <a:rPr sz="1050" spc="15" dirty="0">
                <a:solidFill>
                  <a:srgbClr val="4F5256"/>
                </a:solidFill>
                <a:latin typeface="Arial"/>
                <a:cs typeface="Arial"/>
              </a:rPr>
              <a:t>i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d</a:t>
            </a:r>
            <a:r>
              <a:rPr sz="1050" spc="15" dirty="0">
                <a:solidFill>
                  <a:srgbClr val="2A262B"/>
                </a:solidFill>
                <a:latin typeface="Arial"/>
                <a:cs typeface="Arial"/>
              </a:rPr>
              <a:t>é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e 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aup</a:t>
            </a:r>
            <a:r>
              <a:rPr sz="1050" spc="10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ès de 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perso</a:t>
            </a:r>
            <a:r>
              <a:rPr sz="1050" spc="15" dirty="0">
                <a:solidFill>
                  <a:srgbClr val="0F1152"/>
                </a:solidFill>
                <a:latin typeface="Arial"/>
                <a:cs typeface="Arial"/>
              </a:rPr>
              <a:t>n</a:t>
            </a:r>
            <a:r>
              <a:rPr sz="1050" spc="15" dirty="0">
                <a:solidFill>
                  <a:srgbClr val="4F5256"/>
                </a:solidFill>
                <a:latin typeface="Arial"/>
                <a:cs typeface="Arial"/>
              </a:rPr>
              <a:t>n</a:t>
            </a:r>
            <a:r>
              <a:rPr sz="1050" spc="15" dirty="0">
                <a:solidFill>
                  <a:srgbClr val="2A262B"/>
                </a:solidFill>
                <a:latin typeface="Arial"/>
                <a:cs typeface="Arial"/>
              </a:rPr>
              <a:t>e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s </a:t>
            </a:r>
            <a:r>
              <a:rPr sz="1050" spc="-5" dirty="0">
                <a:solidFill>
                  <a:srgbClr val="4F5256"/>
                </a:solidFill>
                <a:latin typeface="Arial"/>
                <a:cs typeface="Arial"/>
              </a:rPr>
              <a:t>i</a:t>
            </a:r>
            <a:r>
              <a:rPr sz="1050" spc="-5" dirty="0">
                <a:solidFill>
                  <a:srgbClr val="3B3A49"/>
                </a:solidFill>
                <a:latin typeface="Arial"/>
                <a:cs typeface="Arial"/>
              </a:rPr>
              <a:t>ss</a:t>
            </a:r>
            <a:r>
              <a:rPr sz="1050" spc="-5" dirty="0">
                <a:solidFill>
                  <a:srgbClr val="4F5256"/>
                </a:solidFill>
                <a:latin typeface="Arial"/>
                <a:cs typeface="Arial"/>
              </a:rPr>
              <a:t>u</a:t>
            </a:r>
            <a:r>
              <a:rPr sz="1050" spc="-5" dirty="0">
                <a:solidFill>
                  <a:srgbClr val="3B3A49"/>
                </a:solidFill>
                <a:latin typeface="Arial"/>
                <a:cs typeface="Arial"/>
              </a:rPr>
              <a:t>es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d</a:t>
            </a:r>
            <a:r>
              <a:rPr sz="1050" spc="30" dirty="0">
                <a:solidFill>
                  <a:srgbClr val="2A262B"/>
                </a:solidFill>
                <a:latin typeface="Arial"/>
                <a:cs typeface="Arial"/>
              </a:rPr>
              <a:t>e </a:t>
            </a:r>
            <a:r>
              <a:rPr sz="1050" spc="10" dirty="0">
                <a:solidFill>
                  <a:srgbClr val="000064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a </a:t>
            </a:r>
            <a:r>
              <a:rPr sz="1050" spc="40" dirty="0">
                <a:solidFill>
                  <a:srgbClr val="1F2A49"/>
                </a:solidFill>
                <a:latin typeface="Arial"/>
                <a:cs typeface="Arial"/>
              </a:rPr>
              <a:t>p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op</a:t>
            </a:r>
            <a:r>
              <a:rPr sz="1050" spc="40" dirty="0">
                <a:solidFill>
                  <a:srgbClr val="491A38"/>
                </a:solidFill>
                <a:latin typeface="Arial"/>
                <a:cs typeface="Arial"/>
              </a:rPr>
              <a:t>u</a:t>
            </a:r>
            <a:r>
              <a:rPr sz="1050" spc="40" dirty="0">
                <a:solidFill>
                  <a:srgbClr val="445482"/>
                </a:solidFill>
                <a:latin typeface="Arial"/>
                <a:cs typeface="Arial"/>
              </a:rPr>
              <a:t>l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at</a:t>
            </a:r>
            <a:r>
              <a:rPr sz="1050" spc="40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40" dirty="0">
                <a:solidFill>
                  <a:srgbClr val="3B3A49"/>
                </a:solidFill>
                <a:latin typeface="Arial"/>
                <a:cs typeface="Arial"/>
              </a:rPr>
              <a:t>o</a:t>
            </a:r>
            <a:r>
              <a:rPr sz="1050" spc="40" dirty="0">
                <a:solidFill>
                  <a:srgbClr val="4F5256"/>
                </a:solidFill>
                <a:latin typeface="Arial"/>
                <a:cs typeface="Arial"/>
              </a:rPr>
              <a:t>n 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gé</a:t>
            </a:r>
            <a:r>
              <a:rPr sz="1050" spc="5" dirty="0">
                <a:solidFill>
                  <a:srgbClr val="0F1152"/>
                </a:solidFill>
                <a:latin typeface="Arial"/>
                <a:cs typeface="Arial"/>
              </a:rPr>
              <a:t>n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é</a:t>
            </a:r>
            <a:r>
              <a:rPr sz="1050" spc="5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a</a:t>
            </a:r>
            <a:r>
              <a:rPr sz="1050" spc="5" dirty="0">
                <a:solidFill>
                  <a:srgbClr val="000064"/>
                </a:solidFill>
                <a:latin typeface="Arial"/>
                <a:cs typeface="Arial"/>
              </a:rPr>
              <a:t>l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e, 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4F5256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ns</a:t>
            </a:r>
            <a:r>
              <a:rPr sz="1050" spc="10" dirty="0">
                <a:solidFill>
                  <a:srgbClr val="0F1152"/>
                </a:solidFill>
                <a:latin typeface="Arial"/>
                <a:cs typeface="Arial"/>
              </a:rPr>
              <a:t>i </a:t>
            </a:r>
            <a:r>
              <a:rPr sz="1050" spc="35" dirty="0">
                <a:solidFill>
                  <a:srgbClr val="3B3A49"/>
                </a:solidFill>
                <a:latin typeface="Arial"/>
                <a:cs typeface="Arial"/>
              </a:rPr>
              <a:t>qu</a:t>
            </a:r>
            <a:r>
              <a:rPr sz="1050" spc="35" dirty="0">
                <a:solidFill>
                  <a:srgbClr val="2A262B"/>
                </a:solidFill>
                <a:latin typeface="Arial"/>
                <a:cs typeface="Arial"/>
              </a:rPr>
              <a:t>e </a:t>
            </a:r>
            <a:r>
              <a:rPr sz="1050" spc="30" dirty="0">
                <a:solidFill>
                  <a:srgbClr val="1F2A49"/>
                </a:solidFill>
                <a:latin typeface="Arial"/>
                <a:cs typeface="Arial"/>
              </a:rPr>
              <a:t>de </a:t>
            </a:r>
            <a:r>
              <a:rPr sz="1050" spc="35" dirty="0">
                <a:solidFill>
                  <a:srgbClr val="1F2A49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pa</a:t>
            </a:r>
            <a:r>
              <a:rPr sz="1050" spc="30" dirty="0">
                <a:solidFill>
                  <a:srgbClr val="2A262B"/>
                </a:solidFill>
                <a:latin typeface="Arial"/>
                <a:cs typeface="Arial"/>
              </a:rPr>
              <a:t>t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ie</a:t>
            </a:r>
            <a:r>
              <a:rPr sz="1050" spc="30" dirty="0">
                <a:solidFill>
                  <a:srgbClr val="4F5256"/>
                </a:solidFill>
                <a:latin typeface="Arial"/>
                <a:cs typeface="Arial"/>
              </a:rPr>
              <a:t>n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ts</a:t>
            </a:r>
            <a:r>
              <a:rPr sz="1050" spc="15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3B3A49"/>
                </a:solidFill>
                <a:latin typeface="Arial"/>
                <a:cs typeface="Arial"/>
              </a:rPr>
              <a:t>attein</a:t>
            </a:r>
            <a:r>
              <a:rPr sz="1050" spc="45" dirty="0">
                <a:solidFill>
                  <a:srgbClr val="1D3B5E"/>
                </a:solidFill>
                <a:latin typeface="Arial"/>
                <a:cs typeface="Arial"/>
              </a:rPr>
              <a:t>t</a:t>
            </a:r>
            <a:r>
              <a:rPr sz="1050" spc="45" dirty="0">
                <a:solidFill>
                  <a:srgbClr val="3B3A49"/>
                </a:solidFill>
                <a:latin typeface="Arial"/>
                <a:cs typeface="Arial"/>
              </a:rPr>
              <a:t>s</a:t>
            </a:r>
            <a:r>
              <a:rPr sz="1050" spc="15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d</a:t>
            </a:r>
            <a:r>
              <a:rPr sz="1050" spc="30" dirty="0">
                <a:solidFill>
                  <a:srgbClr val="2A262B"/>
                </a:solidFill>
                <a:latin typeface="Arial"/>
                <a:cs typeface="Arial"/>
              </a:rPr>
              <a:t>e</a:t>
            </a:r>
            <a:r>
              <a:rPr sz="1050" spc="21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ma</a:t>
            </a:r>
            <a:r>
              <a:rPr sz="1050" spc="10" dirty="0">
                <a:solidFill>
                  <a:srgbClr val="4F5256"/>
                </a:solidFill>
                <a:latin typeface="Arial"/>
                <a:cs typeface="Arial"/>
              </a:rPr>
              <a:t>l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ad</a:t>
            </a:r>
            <a:r>
              <a:rPr sz="1050" spc="10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e</a:t>
            </a:r>
            <a:r>
              <a:rPr sz="1050" spc="229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3B3A49"/>
                </a:solidFill>
                <a:latin typeface="Arial"/>
                <a:cs typeface="Arial"/>
              </a:rPr>
              <a:t>chron</a:t>
            </a:r>
            <a:r>
              <a:rPr sz="1050" spc="25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25" dirty="0">
                <a:solidFill>
                  <a:srgbClr val="3B3A49"/>
                </a:solidFill>
                <a:latin typeface="Arial"/>
                <a:cs typeface="Arial"/>
              </a:rPr>
              <a:t>que</a:t>
            </a:r>
            <a:r>
              <a:rPr sz="1050" spc="22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D3B5E"/>
                </a:solidFill>
                <a:latin typeface="Arial"/>
                <a:cs typeface="Arial"/>
              </a:rPr>
              <a:t>(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B</a:t>
            </a:r>
            <a:r>
              <a:rPr sz="1050" spc="15" dirty="0">
                <a:solidFill>
                  <a:srgbClr val="4F5256"/>
                </a:solidFill>
                <a:latin typeface="Arial"/>
                <a:cs typeface="Arial"/>
              </a:rPr>
              <a:t>r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onco</a:t>
            </a:r>
            <a:r>
              <a:rPr sz="1050" spc="15" dirty="0">
                <a:solidFill>
                  <a:srgbClr val="2F1601"/>
                </a:solidFill>
                <a:latin typeface="Arial"/>
                <a:cs typeface="Arial"/>
              </a:rPr>
              <a:t>-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P</a:t>
            </a:r>
            <a:r>
              <a:rPr sz="1050" spc="15" dirty="0">
                <a:solidFill>
                  <a:srgbClr val="0F1152"/>
                </a:solidFill>
                <a:latin typeface="Arial"/>
                <a:cs typeface="Arial"/>
              </a:rPr>
              <a:t>n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eumopat</a:t>
            </a:r>
            <a:r>
              <a:rPr sz="1050" spc="15" dirty="0">
                <a:solidFill>
                  <a:srgbClr val="1F2A49"/>
                </a:solidFill>
                <a:latin typeface="Arial"/>
                <a:cs typeface="Arial"/>
              </a:rPr>
              <a:t>h</a:t>
            </a:r>
            <a:r>
              <a:rPr sz="1050" spc="15" dirty="0">
                <a:solidFill>
                  <a:srgbClr val="4F5256"/>
                </a:solidFill>
                <a:latin typeface="Arial"/>
                <a:cs typeface="Arial"/>
              </a:rPr>
              <a:t>i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e</a:t>
            </a:r>
            <a:r>
              <a:rPr sz="1050" spc="15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Ch</a:t>
            </a:r>
            <a:r>
              <a:rPr sz="1050" spc="15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o</a:t>
            </a:r>
            <a:r>
              <a:rPr sz="1050" spc="15" dirty="0">
                <a:solidFill>
                  <a:srgbClr val="4F5256"/>
                </a:solidFill>
                <a:latin typeface="Arial"/>
                <a:cs typeface="Arial"/>
              </a:rPr>
              <a:t>n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i</a:t>
            </a:r>
            <a:r>
              <a:rPr sz="1050" spc="15" dirty="0">
                <a:solidFill>
                  <a:srgbClr val="2A262B"/>
                </a:solidFill>
                <a:latin typeface="Arial"/>
                <a:cs typeface="Arial"/>
              </a:rPr>
              <a:t>q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ue</a:t>
            </a:r>
            <a:r>
              <a:rPr sz="1050" spc="22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Obs</a:t>
            </a:r>
            <a:r>
              <a:rPr sz="1050" spc="20" dirty="0">
                <a:solidFill>
                  <a:srgbClr val="1D3B5E"/>
                </a:solidFill>
                <a:latin typeface="Arial"/>
                <a:cs typeface="Arial"/>
              </a:rPr>
              <a:t>t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ruct</a:t>
            </a:r>
            <a:r>
              <a:rPr sz="1050" spc="20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v</a:t>
            </a:r>
            <a:r>
              <a:rPr sz="1050" spc="20" dirty="0">
                <a:solidFill>
                  <a:srgbClr val="2A262B"/>
                </a:solidFill>
                <a:latin typeface="Arial"/>
                <a:cs typeface="Arial"/>
              </a:rPr>
              <a:t>e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,</a:t>
            </a:r>
            <a:r>
              <a:rPr sz="1050" spc="20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t</a:t>
            </a:r>
            <a:r>
              <a:rPr sz="1050" spc="30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oub</a:t>
            </a:r>
            <a:r>
              <a:rPr sz="1050" spc="30" dirty="0">
                <a:solidFill>
                  <a:srgbClr val="491A38"/>
                </a:solidFill>
                <a:latin typeface="Arial"/>
                <a:cs typeface="Arial"/>
              </a:rPr>
              <a:t>l</a:t>
            </a:r>
            <a:r>
              <a:rPr sz="1050" spc="30" dirty="0">
                <a:solidFill>
                  <a:srgbClr val="2A262B"/>
                </a:solidFill>
                <a:latin typeface="Arial"/>
                <a:cs typeface="Arial"/>
              </a:rPr>
              <a:t>e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s</a:t>
            </a:r>
            <a:r>
              <a:rPr sz="1050" spc="22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card</a:t>
            </a:r>
            <a:r>
              <a:rPr sz="1050" spc="5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o</a:t>
            </a:r>
            <a:r>
              <a:rPr sz="1050" spc="5" dirty="0">
                <a:solidFill>
                  <a:srgbClr val="180116"/>
                </a:solidFill>
                <a:latin typeface="Arial"/>
                <a:cs typeface="Arial"/>
              </a:rPr>
              <a:t>-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vascu</a:t>
            </a:r>
            <a:r>
              <a:rPr sz="1050" spc="5" dirty="0">
                <a:solidFill>
                  <a:srgbClr val="491A38"/>
                </a:solidFill>
                <a:latin typeface="Arial"/>
                <a:cs typeface="Arial"/>
              </a:rPr>
              <a:t>l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ai</a:t>
            </a:r>
            <a:r>
              <a:rPr sz="1050" spc="5" dirty="0">
                <a:solidFill>
                  <a:srgbClr val="0F1152"/>
                </a:solidFill>
                <a:latin typeface="Arial"/>
                <a:cs typeface="Arial"/>
              </a:rPr>
              <a:t>r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es</a:t>
            </a:r>
            <a:r>
              <a:rPr sz="1050" spc="5" dirty="0">
                <a:solidFill>
                  <a:srgbClr val="4F5256"/>
                </a:solidFill>
                <a:latin typeface="Arial"/>
                <a:cs typeface="Arial"/>
              </a:rPr>
              <a:t>,</a:t>
            </a:r>
            <a:endParaRPr sz="10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40"/>
              </a:spcBef>
            </a:pP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ca</a:t>
            </a:r>
            <a:r>
              <a:rPr sz="1050" spc="5" dirty="0">
                <a:solidFill>
                  <a:srgbClr val="0F1152"/>
                </a:solidFill>
                <a:latin typeface="Arial"/>
                <a:cs typeface="Arial"/>
              </a:rPr>
              <a:t>n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cer</a:t>
            </a:r>
            <a:r>
              <a:rPr sz="1050" spc="-3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3B3A49"/>
                </a:solidFill>
                <a:latin typeface="Arial"/>
                <a:cs typeface="Arial"/>
              </a:rPr>
              <a:t>du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3B3A49"/>
                </a:solidFill>
                <a:latin typeface="Arial"/>
                <a:cs typeface="Arial"/>
              </a:rPr>
              <a:t>sein,</a:t>
            </a:r>
            <a:r>
              <a:rPr sz="1050" spc="-17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d</a:t>
            </a:r>
            <a:r>
              <a:rPr sz="1050" spc="30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abè</a:t>
            </a:r>
            <a:r>
              <a:rPr sz="1050" spc="30" dirty="0">
                <a:solidFill>
                  <a:srgbClr val="1D3B5E"/>
                </a:solidFill>
                <a:latin typeface="Arial"/>
                <a:cs typeface="Arial"/>
              </a:rPr>
              <a:t>t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e</a:t>
            </a:r>
            <a:r>
              <a:rPr sz="1050" spc="-5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de</a:t>
            </a:r>
            <a:r>
              <a:rPr sz="1050" spc="-4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2A262B"/>
                </a:solidFill>
                <a:latin typeface="Arial"/>
                <a:cs typeface="Arial"/>
              </a:rPr>
              <a:t>t</a:t>
            </a:r>
            <a:r>
              <a:rPr sz="1050" spc="50" dirty="0">
                <a:solidFill>
                  <a:srgbClr val="3B3A49"/>
                </a:solidFill>
                <a:latin typeface="Arial"/>
                <a:cs typeface="Arial"/>
              </a:rPr>
              <a:t>y</a:t>
            </a:r>
            <a:r>
              <a:rPr sz="1050" spc="50" dirty="0">
                <a:solidFill>
                  <a:srgbClr val="1F2A49"/>
                </a:solidFill>
                <a:latin typeface="Arial"/>
                <a:cs typeface="Arial"/>
              </a:rPr>
              <a:t>p</a:t>
            </a:r>
            <a:r>
              <a:rPr sz="1050" spc="50" dirty="0">
                <a:solidFill>
                  <a:srgbClr val="3B3A49"/>
                </a:solidFill>
                <a:latin typeface="Arial"/>
                <a:cs typeface="Arial"/>
              </a:rPr>
              <a:t>e</a:t>
            </a:r>
            <a:r>
              <a:rPr sz="1050" spc="-130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60" dirty="0">
                <a:solidFill>
                  <a:srgbClr val="2A262B"/>
                </a:solidFill>
                <a:latin typeface="Arial"/>
                <a:cs typeface="Arial"/>
              </a:rPr>
              <a:t>1</a:t>
            </a:r>
            <a:r>
              <a:rPr sz="1050" spc="-1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o</a:t>
            </a:r>
            <a:r>
              <a:rPr sz="1050" spc="30" dirty="0">
                <a:solidFill>
                  <a:srgbClr val="491A38"/>
                </a:solidFill>
                <a:latin typeface="Arial"/>
                <a:cs typeface="Arial"/>
              </a:rPr>
              <a:t>u</a:t>
            </a:r>
            <a:r>
              <a:rPr sz="1050" spc="-45" dirty="0">
                <a:solidFill>
                  <a:srgbClr val="491A3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2,</a:t>
            </a:r>
            <a:r>
              <a:rPr sz="1050" spc="-2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obés</a:t>
            </a:r>
            <a:r>
              <a:rPr sz="1050" spc="15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t</a:t>
            </a:r>
            <a:r>
              <a:rPr sz="1050" spc="15" dirty="0">
                <a:solidFill>
                  <a:srgbClr val="2A262B"/>
                </a:solidFill>
                <a:latin typeface="Arial"/>
                <a:cs typeface="Arial"/>
              </a:rPr>
              <a:t>é</a:t>
            </a:r>
            <a:r>
              <a:rPr sz="1050" spc="15" dirty="0">
                <a:solidFill>
                  <a:srgbClr val="4F5256"/>
                </a:solidFill>
                <a:latin typeface="Arial"/>
                <a:cs typeface="Arial"/>
              </a:rPr>
              <a:t>,</a:t>
            </a:r>
            <a:r>
              <a:rPr sz="1050" spc="-5" dirty="0">
                <a:solidFill>
                  <a:srgbClr val="4F525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4F5256"/>
                </a:solidFill>
                <a:latin typeface="Arial"/>
                <a:cs typeface="Arial"/>
              </a:rPr>
              <a:t>l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o</a:t>
            </a:r>
            <a:r>
              <a:rPr sz="1050" spc="20" dirty="0">
                <a:solidFill>
                  <a:srgbClr val="1F2A49"/>
                </a:solidFill>
                <a:latin typeface="Arial"/>
                <a:cs typeface="Arial"/>
              </a:rPr>
              <a:t>mb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a</a:t>
            </a:r>
            <a:r>
              <a:rPr sz="1050" spc="20" dirty="0">
                <a:solidFill>
                  <a:srgbClr val="4F5256"/>
                </a:solidFill>
                <a:latin typeface="Arial"/>
                <a:cs typeface="Arial"/>
              </a:rPr>
              <a:t>l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gi</a:t>
            </a:r>
            <a:r>
              <a:rPr sz="1050" spc="20" dirty="0">
                <a:solidFill>
                  <a:srgbClr val="2A262B"/>
                </a:solidFill>
                <a:latin typeface="Arial"/>
                <a:cs typeface="Arial"/>
              </a:rPr>
              <a:t>e</a:t>
            </a:r>
            <a:r>
              <a:rPr sz="1050" spc="-60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3B3A49"/>
                </a:solidFill>
                <a:latin typeface="Arial"/>
                <a:cs typeface="Arial"/>
              </a:rPr>
              <a:t>chron</a:t>
            </a:r>
            <a:r>
              <a:rPr sz="1050" spc="25" dirty="0">
                <a:solidFill>
                  <a:srgbClr val="000064"/>
                </a:solidFill>
                <a:latin typeface="Arial"/>
                <a:cs typeface="Arial"/>
              </a:rPr>
              <a:t>i</a:t>
            </a:r>
            <a:r>
              <a:rPr sz="1050" spc="25" dirty="0">
                <a:solidFill>
                  <a:srgbClr val="3B3A49"/>
                </a:solidFill>
                <a:latin typeface="Arial"/>
                <a:cs typeface="Arial"/>
              </a:rPr>
              <a:t>que,</a:t>
            </a:r>
            <a:r>
              <a:rPr sz="1050" spc="-1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B3A49"/>
                </a:solidFill>
                <a:latin typeface="Arial"/>
                <a:cs typeface="Arial"/>
              </a:rPr>
              <a:t>b</a:t>
            </a:r>
            <a:r>
              <a:rPr sz="1050" dirty="0">
                <a:solidFill>
                  <a:srgbClr val="000064"/>
                </a:solidFill>
                <a:latin typeface="Arial"/>
                <a:cs typeface="Arial"/>
              </a:rPr>
              <a:t>l</a:t>
            </a:r>
            <a:r>
              <a:rPr sz="1050" dirty="0">
                <a:solidFill>
                  <a:srgbClr val="3B3A49"/>
                </a:solidFill>
                <a:latin typeface="Arial"/>
                <a:cs typeface="Arial"/>
              </a:rPr>
              <a:t>essure</a:t>
            </a:r>
            <a:r>
              <a:rPr sz="1050" spc="-15" dirty="0">
                <a:solidFill>
                  <a:srgbClr val="3B3A49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2A49"/>
                </a:solidFill>
                <a:latin typeface="Arial"/>
                <a:cs typeface="Arial"/>
              </a:rPr>
              <a:t>m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édu</a:t>
            </a:r>
            <a:r>
              <a:rPr sz="1050" spc="30" dirty="0">
                <a:solidFill>
                  <a:srgbClr val="4F5256"/>
                </a:solidFill>
                <a:latin typeface="Arial"/>
                <a:cs typeface="Arial"/>
              </a:rPr>
              <a:t>ll</a:t>
            </a:r>
            <a:r>
              <a:rPr sz="1050" spc="30" dirty="0">
                <a:solidFill>
                  <a:srgbClr val="3B3A49"/>
                </a:solidFill>
                <a:latin typeface="Arial"/>
                <a:cs typeface="Arial"/>
              </a:rPr>
              <a:t>aire)</a:t>
            </a:r>
            <a:r>
              <a:rPr sz="1050" spc="30" dirty="0">
                <a:solidFill>
                  <a:srgbClr val="563A3F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192" y="4291206"/>
            <a:ext cx="8826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45" dirty="0">
                <a:solidFill>
                  <a:srgbClr val="AEAEAE"/>
                </a:solidFill>
                <a:latin typeface="Arial"/>
                <a:cs typeface="Arial"/>
              </a:rPr>
              <a:t>,</a:t>
            </a:r>
            <a:r>
              <a:rPr sz="1400" spc="-145" dirty="0">
                <a:solidFill>
                  <a:srgbClr val="696969"/>
                </a:solidFill>
                <a:latin typeface="Arial"/>
                <a:cs typeface="Arial"/>
              </a:rPr>
              <a:t>,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8719" y="4550755"/>
            <a:ext cx="6159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70" dirty="0">
                <a:solidFill>
                  <a:srgbClr val="151516"/>
                </a:solidFill>
                <a:latin typeface="Times New Roman"/>
                <a:cs typeface="Times New Roman"/>
              </a:rPr>
              <a:t>7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71075" y="4639785"/>
            <a:ext cx="45783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95" dirty="0">
                <a:solidFill>
                  <a:srgbClr val="2A262B"/>
                </a:solidFill>
                <a:latin typeface="Times New Roman"/>
                <a:cs typeface="Times New Roman"/>
              </a:rPr>
              <a:t>+</a:t>
            </a:r>
            <a:r>
              <a:rPr sz="900" b="1" spc="-170" dirty="0">
                <a:solidFill>
                  <a:srgbClr val="2A262B"/>
                </a:solidFill>
                <a:latin typeface="Times New Roman"/>
                <a:cs typeface="Times New Roman"/>
              </a:rPr>
              <a:t>1</a:t>
            </a:r>
            <a:r>
              <a:rPr sz="900" b="1" dirty="0">
                <a:solidFill>
                  <a:srgbClr val="2A262B"/>
                </a:solidFill>
                <a:latin typeface="Times New Roman"/>
                <a:cs typeface="Times New Roman"/>
              </a:rPr>
              <a:t>  </a:t>
            </a:r>
            <a:r>
              <a:rPr sz="900" b="1" spc="-25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20" dirty="0">
                <a:solidFill>
                  <a:srgbClr val="2A262B"/>
                </a:solidFill>
                <a:latin typeface="Times New Roman"/>
                <a:cs typeface="Times New Roman"/>
              </a:rPr>
              <a:t>E</a:t>
            </a:r>
            <a:r>
              <a:rPr sz="900" b="1" spc="30" dirty="0">
                <a:solidFill>
                  <a:srgbClr val="2A262B"/>
                </a:solidFill>
                <a:latin typeface="Times New Roman"/>
                <a:cs typeface="Times New Roman"/>
              </a:rPr>
              <a:t>T</a:t>
            </a:r>
            <a:r>
              <a:rPr sz="900" b="1" spc="10" dirty="0">
                <a:solidFill>
                  <a:srgbClr val="3B3A49"/>
                </a:solidFill>
                <a:latin typeface="Times New Roman"/>
                <a:cs typeface="Times New Roman"/>
              </a:rPr>
              <a:t>;</a:t>
            </a:r>
            <a:r>
              <a:rPr sz="900" b="1" spc="-130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15" dirty="0">
                <a:solidFill>
                  <a:srgbClr val="2A262B"/>
                </a:solidFill>
                <a:latin typeface="Times New Roman"/>
                <a:cs typeface="Times New Roman"/>
              </a:rPr>
              <a:t>7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2541" y="4862362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100" dirty="0">
                <a:solidFill>
                  <a:srgbClr val="2A262B"/>
                </a:solidFill>
                <a:latin typeface="Times New Roman"/>
                <a:cs typeface="Times New Roman"/>
              </a:rPr>
              <a:t>6</a:t>
            </a:r>
            <a:r>
              <a:rPr sz="900" b="1" spc="50" dirty="0">
                <a:solidFill>
                  <a:srgbClr val="4F5256"/>
                </a:solidFill>
                <a:latin typeface="Times New Roman"/>
                <a:cs typeface="Times New Roman"/>
              </a:rPr>
              <a:t>,</a:t>
            </a:r>
            <a:r>
              <a:rPr sz="900" b="1" spc="100" dirty="0">
                <a:solidFill>
                  <a:srgbClr val="151516"/>
                </a:solidFill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4669" y="4773332"/>
            <a:ext cx="5651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110" dirty="0">
                <a:solidFill>
                  <a:srgbClr val="2A262B"/>
                </a:solidFill>
                <a:latin typeface="Times New Roman"/>
                <a:cs typeface="Times New Roman"/>
              </a:rPr>
              <a:t>+</a:t>
            </a:r>
            <a:r>
              <a:rPr sz="900" b="1" spc="100" dirty="0">
                <a:solidFill>
                  <a:srgbClr val="2A262B"/>
                </a:solidFill>
                <a:latin typeface="Times New Roman"/>
                <a:cs typeface="Times New Roman"/>
              </a:rPr>
              <a:t>1</a:t>
            </a:r>
            <a:r>
              <a:rPr sz="900" b="1" spc="-75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5" dirty="0">
                <a:solidFill>
                  <a:srgbClr val="2A262B"/>
                </a:solidFill>
                <a:latin typeface="Times New Roman"/>
                <a:cs typeface="Times New Roman"/>
              </a:rPr>
              <a:t>ET;</a:t>
            </a:r>
            <a:r>
              <a:rPr sz="900" b="1" spc="-95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45" dirty="0">
                <a:solidFill>
                  <a:srgbClr val="2A262B"/>
                </a:solidFill>
                <a:latin typeface="Times New Roman"/>
                <a:cs typeface="Times New Roman"/>
              </a:rPr>
              <a:t>6</a:t>
            </a:r>
            <a:r>
              <a:rPr sz="900" b="1" spc="20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45" dirty="0">
                <a:solidFill>
                  <a:srgbClr val="2A262B"/>
                </a:solidFill>
                <a:latin typeface="Times New Roman"/>
                <a:cs typeface="Times New Roman"/>
              </a:rPr>
              <a:t>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80052" y="5040423"/>
            <a:ext cx="55562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5" dirty="0">
                <a:solidFill>
                  <a:srgbClr val="151516"/>
                </a:solidFill>
                <a:latin typeface="Times New Roman"/>
                <a:cs typeface="Times New Roman"/>
              </a:rPr>
              <a:t>+</a:t>
            </a:r>
            <a:r>
              <a:rPr sz="900" b="1" spc="20" dirty="0">
                <a:solidFill>
                  <a:srgbClr val="3B3A49"/>
                </a:solidFill>
                <a:latin typeface="Times New Roman"/>
                <a:cs typeface="Times New Roman"/>
              </a:rPr>
              <a:t>1</a:t>
            </a:r>
            <a:r>
              <a:rPr sz="900" b="1" spc="15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20" dirty="0">
                <a:solidFill>
                  <a:srgbClr val="2A262B"/>
                </a:solidFill>
                <a:latin typeface="Times New Roman"/>
                <a:cs typeface="Times New Roman"/>
              </a:rPr>
              <a:t>E</a:t>
            </a:r>
            <a:r>
              <a:rPr sz="900" b="1" spc="30" dirty="0">
                <a:solidFill>
                  <a:srgbClr val="2A262B"/>
                </a:solidFill>
                <a:latin typeface="Times New Roman"/>
                <a:cs typeface="Times New Roman"/>
              </a:rPr>
              <a:t>T</a:t>
            </a:r>
            <a:r>
              <a:rPr sz="900" b="1" spc="10" dirty="0">
                <a:solidFill>
                  <a:srgbClr val="3B3A49"/>
                </a:solidFill>
                <a:latin typeface="Times New Roman"/>
                <a:cs typeface="Times New Roman"/>
              </a:rPr>
              <a:t>;</a:t>
            </a:r>
            <a:r>
              <a:rPr sz="900" b="1" spc="-60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15" dirty="0">
                <a:solidFill>
                  <a:srgbClr val="3B3A49"/>
                </a:solidFill>
                <a:latin typeface="Times New Roman"/>
                <a:cs typeface="Times New Roman"/>
              </a:rPr>
              <a:t>6,6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79921" y="5076036"/>
            <a:ext cx="4425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04" dirty="0">
                <a:solidFill>
                  <a:srgbClr val="151516"/>
                </a:solidFill>
                <a:latin typeface="Times New Roman"/>
                <a:cs typeface="Times New Roman"/>
              </a:rPr>
              <a:t>M</a:t>
            </a:r>
            <a:r>
              <a:rPr sz="900" b="1" spc="70" dirty="0">
                <a:solidFill>
                  <a:srgbClr val="3B3A49"/>
                </a:solidFill>
                <a:latin typeface="Times New Roman"/>
                <a:cs typeface="Times New Roman"/>
              </a:rPr>
              <a:t>:</a:t>
            </a:r>
            <a:r>
              <a:rPr sz="900" b="1" spc="-60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25" dirty="0">
                <a:solidFill>
                  <a:srgbClr val="2A262B"/>
                </a:solidFill>
                <a:latin typeface="Times New Roman"/>
                <a:cs typeface="Times New Roman"/>
              </a:rPr>
              <a:t>5</a:t>
            </a:r>
            <a:r>
              <a:rPr sz="900" b="1" spc="10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25" dirty="0">
                <a:solidFill>
                  <a:srgbClr val="2A262B"/>
                </a:solidFill>
                <a:latin typeface="Times New Roman"/>
                <a:cs typeface="Times New Roman"/>
              </a:rPr>
              <a:t>99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374" y="5182872"/>
            <a:ext cx="8636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5" dirty="0">
                <a:solidFill>
                  <a:srgbClr val="2A262B"/>
                </a:solidFill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55176" y="5254097"/>
            <a:ext cx="5651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5" dirty="0">
                <a:solidFill>
                  <a:srgbClr val="2A262B"/>
                </a:solidFill>
                <a:latin typeface="Times New Roman"/>
                <a:cs typeface="Times New Roman"/>
              </a:rPr>
              <a:t>+</a:t>
            </a:r>
            <a:r>
              <a:rPr sz="900" b="1" spc="15" dirty="0">
                <a:solidFill>
                  <a:srgbClr val="2A262B"/>
                </a:solidFill>
                <a:latin typeface="Times New Roman"/>
                <a:cs typeface="Times New Roman"/>
              </a:rPr>
              <a:t>l</a:t>
            </a:r>
            <a:r>
              <a:rPr sz="900" b="1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70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>
                <a:solidFill>
                  <a:srgbClr val="2A262B"/>
                </a:solidFill>
                <a:latin typeface="Times New Roman"/>
                <a:cs typeface="Times New Roman"/>
              </a:rPr>
              <a:t>E</a:t>
            </a:r>
            <a:r>
              <a:rPr sz="900" b="1" dirty="0">
                <a:solidFill>
                  <a:srgbClr val="2A262B"/>
                </a:solidFill>
                <a:latin typeface="Times New Roman"/>
                <a:cs typeface="Times New Roman"/>
              </a:rPr>
              <a:t>T</a:t>
            </a:r>
            <a:r>
              <a:rPr sz="900" b="1" dirty="0">
                <a:latin typeface="Times New Roman"/>
                <a:cs typeface="Times New Roman"/>
              </a:rPr>
              <a:t>:</a:t>
            </a:r>
            <a:r>
              <a:rPr sz="900" b="1" spc="-65" dirty="0">
                <a:latin typeface="Times New Roman"/>
                <a:cs typeface="Times New Roman"/>
              </a:rPr>
              <a:t> </a:t>
            </a:r>
            <a:r>
              <a:rPr sz="900" b="1" spc="45" dirty="0">
                <a:solidFill>
                  <a:srgbClr val="151516"/>
                </a:solidFill>
                <a:latin typeface="Times New Roman"/>
                <a:cs typeface="Times New Roman"/>
              </a:rPr>
              <a:t>6</a:t>
            </a:r>
            <a:r>
              <a:rPr sz="900" b="1" spc="20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45" dirty="0">
                <a:solidFill>
                  <a:srgbClr val="2A262B"/>
                </a:solidFill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3000" y="5494480"/>
            <a:ext cx="2012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100" dirty="0">
                <a:solidFill>
                  <a:srgbClr val="2A262B"/>
                </a:solidFill>
                <a:latin typeface="Times New Roman"/>
                <a:cs typeface="Times New Roman"/>
              </a:rPr>
              <a:t>5</a:t>
            </a:r>
            <a:r>
              <a:rPr sz="900" b="1" spc="50" dirty="0">
                <a:solidFill>
                  <a:srgbClr val="4F5256"/>
                </a:solidFill>
                <a:latin typeface="Times New Roman"/>
                <a:cs typeface="Times New Roman"/>
              </a:rPr>
              <a:t>,</a:t>
            </a:r>
            <a:r>
              <a:rPr sz="900" b="1" spc="100" dirty="0">
                <a:solidFill>
                  <a:srgbClr val="2A262B"/>
                </a:solidFill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6976" y="5503384"/>
            <a:ext cx="4489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04" dirty="0">
                <a:solidFill>
                  <a:srgbClr val="151516"/>
                </a:solidFill>
                <a:latin typeface="Times New Roman"/>
                <a:cs typeface="Times New Roman"/>
              </a:rPr>
              <a:t>M</a:t>
            </a:r>
            <a:r>
              <a:rPr sz="900" b="1" spc="70" dirty="0">
                <a:solidFill>
                  <a:srgbClr val="3B3A49"/>
                </a:solidFill>
                <a:latin typeface="Times New Roman"/>
                <a:cs typeface="Times New Roman"/>
              </a:rPr>
              <a:t>:</a:t>
            </a:r>
            <a:r>
              <a:rPr sz="900" b="1" spc="-60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35" dirty="0">
                <a:solidFill>
                  <a:srgbClr val="151516"/>
                </a:solidFill>
                <a:latin typeface="Times New Roman"/>
                <a:cs typeface="Times New Roman"/>
              </a:rPr>
              <a:t>5,4</a:t>
            </a:r>
            <a:r>
              <a:rPr sz="900" b="1" spc="40" dirty="0">
                <a:solidFill>
                  <a:srgbClr val="3B3A49"/>
                </a:solidFill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88322" y="5503384"/>
            <a:ext cx="4362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35" dirty="0">
                <a:solidFill>
                  <a:srgbClr val="151516"/>
                </a:solidFill>
                <a:latin typeface="Times New Roman"/>
                <a:cs typeface="Times New Roman"/>
              </a:rPr>
              <a:t>-1</a:t>
            </a:r>
            <a:r>
              <a:rPr sz="900" b="1" spc="-60" dirty="0">
                <a:solidFill>
                  <a:srgbClr val="151516"/>
                </a:solidFill>
                <a:latin typeface="Times New Roman"/>
                <a:cs typeface="Times New Roman"/>
              </a:rPr>
              <a:t> </a:t>
            </a:r>
            <a:r>
              <a:rPr sz="900" b="1" spc="20" dirty="0">
                <a:solidFill>
                  <a:srgbClr val="2A262B"/>
                </a:solidFill>
                <a:latin typeface="Times New Roman"/>
                <a:cs typeface="Times New Roman"/>
              </a:rPr>
              <a:t>E</a:t>
            </a:r>
            <a:r>
              <a:rPr sz="900" b="1" spc="30" dirty="0">
                <a:solidFill>
                  <a:srgbClr val="2A262B"/>
                </a:solidFill>
                <a:latin typeface="Times New Roman"/>
                <a:cs typeface="Times New Roman"/>
              </a:rPr>
              <a:t>T</a:t>
            </a:r>
            <a:r>
              <a:rPr sz="900" b="1" spc="10" dirty="0">
                <a:solidFill>
                  <a:srgbClr val="3B3A49"/>
                </a:solidFill>
                <a:latin typeface="Times New Roman"/>
                <a:cs typeface="Times New Roman"/>
              </a:rPr>
              <a:t>:</a:t>
            </a:r>
            <a:r>
              <a:rPr sz="900" b="1" spc="-75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20" dirty="0">
                <a:solidFill>
                  <a:srgbClr val="2A262B"/>
                </a:solidFill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8623" y="5808622"/>
            <a:ext cx="88900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b="1" spc="20" dirty="0">
                <a:solidFill>
                  <a:srgbClr val="2A262B"/>
                </a:solidFill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33448" y="5770475"/>
            <a:ext cx="45783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54" dirty="0">
                <a:solidFill>
                  <a:srgbClr val="2A262B"/>
                </a:solidFill>
                <a:latin typeface="Times New Roman"/>
                <a:cs typeface="Times New Roman"/>
              </a:rPr>
              <a:t>M</a:t>
            </a:r>
            <a:r>
              <a:rPr sz="900" b="1" spc="90" dirty="0">
                <a:solidFill>
                  <a:srgbClr val="3B3A49"/>
                </a:solidFill>
                <a:latin typeface="Times New Roman"/>
                <a:cs typeface="Times New Roman"/>
              </a:rPr>
              <a:t>:</a:t>
            </a:r>
            <a:r>
              <a:rPr sz="900" b="1" spc="-120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60" dirty="0">
                <a:solidFill>
                  <a:srgbClr val="151516"/>
                </a:solidFill>
                <a:latin typeface="Times New Roman"/>
                <a:cs typeface="Times New Roman"/>
              </a:rPr>
              <a:t>4</a:t>
            </a:r>
            <a:r>
              <a:rPr sz="900" b="1" spc="30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60" dirty="0">
                <a:solidFill>
                  <a:srgbClr val="151516"/>
                </a:solidFill>
                <a:latin typeface="Times New Roman"/>
                <a:cs typeface="Times New Roman"/>
              </a:rPr>
              <a:t>88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12487" y="5975246"/>
            <a:ext cx="45402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60" dirty="0">
                <a:solidFill>
                  <a:srgbClr val="2A262B"/>
                </a:solidFill>
                <a:latin typeface="Arial"/>
                <a:cs typeface="Arial"/>
              </a:rPr>
              <a:t>M:</a:t>
            </a:r>
            <a:r>
              <a:rPr sz="800" b="1" spc="225" dirty="0">
                <a:solidFill>
                  <a:srgbClr val="2A262B"/>
                </a:solidFill>
                <a:latin typeface="Arial"/>
                <a:cs typeface="Arial"/>
              </a:rPr>
              <a:t> </a:t>
            </a:r>
            <a:r>
              <a:rPr sz="900" b="1" spc="50" dirty="0">
                <a:solidFill>
                  <a:srgbClr val="2A262B"/>
                </a:solidFill>
                <a:latin typeface="Times New Roman"/>
                <a:cs typeface="Times New Roman"/>
              </a:rPr>
              <a:t>4</a:t>
            </a:r>
            <a:r>
              <a:rPr sz="900" b="1" spc="50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50" dirty="0">
                <a:solidFill>
                  <a:srgbClr val="2A262B"/>
                </a:solidFill>
                <a:latin typeface="Times New Roman"/>
                <a:cs typeface="Times New Roman"/>
              </a:rPr>
              <a:t>83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3759" y="6111327"/>
            <a:ext cx="994410" cy="491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80"/>
              </a:lnSpc>
              <a:spcBef>
                <a:spcPts val="100"/>
              </a:spcBef>
            </a:pPr>
            <a:r>
              <a:rPr sz="950" b="1" spc="50" dirty="0">
                <a:solidFill>
                  <a:srgbClr val="2A262B"/>
                </a:solidFill>
                <a:latin typeface="Times New Roman"/>
                <a:cs typeface="Times New Roman"/>
              </a:rPr>
              <a:t>4,5</a:t>
            </a:r>
            <a:endParaRPr sz="950">
              <a:latin typeface="Times New Roman"/>
              <a:cs typeface="Times New Roman"/>
            </a:endParaRPr>
          </a:p>
          <a:p>
            <a:pPr marL="574040">
              <a:lnSpc>
                <a:spcPts val="919"/>
              </a:lnSpc>
            </a:pPr>
            <a:r>
              <a:rPr sz="900" b="1" spc="25" dirty="0">
                <a:solidFill>
                  <a:srgbClr val="5E694B"/>
                </a:solidFill>
                <a:latin typeface="Times New Roman"/>
                <a:cs typeface="Times New Roman"/>
              </a:rPr>
              <a:t>-</a:t>
            </a:r>
            <a:r>
              <a:rPr sz="900" b="1" spc="35" dirty="0">
                <a:solidFill>
                  <a:srgbClr val="2A262B"/>
                </a:solidFill>
                <a:latin typeface="Times New Roman"/>
                <a:cs typeface="Times New Roman"/>
              </a:rPr>
              <a:t>1</a:t>
            </a:r>
            <a:r>
              <a:rPr sz="900" b="1" spc="15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20" dirty="0">
                <a:solidFill>
                  <a:srgbClr val="151516"/>
                </a:solidFill>
                <a:latin typeface="Times New Roman"/>
                <a:cs typeface="Times New Roman"/>
              </a:rPr>
              <a:t>E</a:t>
            </a:r>
            <a:r>
              <a:rPr sz="900" b="1" spc="30" dirty="0">
                <a:solidFill>
                  <a:srgbClr val="151516"/>
                </a:solidFill>
                <a:latin typeface="Times New Roman"/>
                <a:cs typeface="Times New Roman"/>
              </a:rPr>
              <a:t>T</a:t>
            </a:r>
            <a:r>
              <a:rPr sz="900" b="1" spc="10" dirty="0">
                <a:solidFill>
                  <a:srgbClr val="3B3A49"/>
                </a:solidFill>
                <a:latin typeface="Times New Roman"/>
                <a:cs typeface="Times New Roman"/>
              </a:rPr>
              <a:t>:</a:t>
            </a:r>
            <a:r>
              <a:rPr sz="900" b="1" spc="-120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15" dirty="0">
                <a:solidFill>
                  <a:srgbClr val="2A262B"/>
                </a:solidFill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  <a:p>
            <a:pPr marL="119380">
              <a:lnSpc>
                <a:spcPct val="100000"/>
              </a:lnSpc>
              <a:spcBef>
                <a:spcPts val="625"/>
              </a:spcBef>
            </a:pPr>
            <a:r>
              <a:rPr sz="950" b="1" spc="20" dirty="0">
                <a:solidFill>
                  <a:srgbClr val="151516"/>
                </a:solidFill>
                <a:latin typeface="Times New Roman"/>
                <a:cs typeface="Times New Roman"/>
              </a:rPr>
              <a:t>4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97299" y="6634074"/>
            <a:ext cx="5264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30" dirty="0">
                <a:solidFill>
                  <a:srgbClr val="3B3A49"/>
                </a:solidFill>
                <a:latin typeface="Times New Roman"/>
                <a:cs typeface="Times New Roman"/>
              </a:rPr>
              <a:t>-</a:t>
            </a:r>
            <a:r>
              <a:rPr sz="900" b="1" spc="30" dirty="0">
                <a:solidFill>
                  <a:srgbClr val="151516"/>
                </a:solidFill>
                <a:latin typeface="Times New Roman"/>
                <a:cs typeface="Times New Roman"/>
              </a:rPr>
              <a:t>1</a:t>
            </a:r>
            <a:r>
              <a:rPr sz="900" b="1" spc="-20" dirty="0">
                <a:solidFill>
                  <a:srgbClr val="151516"/>
                </a:solidFill>
                <a:latin typeface="Times New Roman"/>
                <a:cs typeface="Times New Roman"/>
              </a:rPr>
              <a:t> </a:t>
            </a:r>
            <a:r>
              <a:rPr sz="900" b="1" spc="-5" dirty="0">
                <a:solidFill>
                  <a:srgbClr val="3B3A49"/>
                </a:solidFill>
                <a:latin typeface="Times New Roman"/>
                <a:cs typeface="Times New Roman"/>
              </a:rPr>
              <a:t>E</a:t>
            </a:r>
            <a:r>
              <a:rPr sz="900" b="1" spc="-5" dirty="0">
                <a:solidFill>
                  <a:srgbClr val="151516"/>
                </a:solidFill>
                <a:latin typeface="Times New Roman"/>
                <a:cs typeface="Times New Roman"/>
              </a:rPr>
              <a:t>T:</a:t>
            </a:r>
            <a:r>
              <a:rPr sz="900" b="1" spc="-10" dirty="0">
                <a:solidFill>
                  <a:srgbClr val="151516"/>
                </a:solidFill>
                <a:latin typeface="Times New Roman"/>
                <a:cs typeface="Times New Roman"/>
              </a:rPr>
              <a:t> </a:t>
            </a:r>
            <a:r>
              <a:rPr sz="900" b="1" dirty="0">
                <a:solidFill>
                  <a:srgbClr val="2A262B"/>
                </a:solidFill>
                <a:latin typeface="Times New Roman"/>
                <a:cs typeface="Times New Roman"/>
              </a:rPr>
              <a:t>3,2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70902" y="6705298"/>
            <a:ext cx="53149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indent="-45720">
              <a:lnSpc>
                <a:spcPct val="100000"/>
              </a:lnSpc>
              <a:spcBef>
                <a:spcPts val="100"/>
              </a:spcBef>
              <a:buClr>
                <a:srgbClr val="696969"/>
              </a:buClr>
              <a:buSzPct val="88888"/>
              <a:buChar char="•"/>
              <a:tabLst>
                <a:tab pos="58419" algn="l"/>
              </a:tabLst>
            </a:pPr>
            <a:r>
              <a:rPr sz="900" b="1" spc="25" dirty="0">
                <a:solidFill>
                  <a:srgbClr val="2A262B"/>
                </a:solidFill>
                <a:latin typeface="Times New Roman"/>
                <a:cs typeface="Times New Roman"/>
              </a:rPr>
              <a:t>l </a:t>
            </a:r>
            <a:r>
              <a:rPr sz="900" b="1" spc="-15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20" dirty="0">
                <a:solidFill>
                  <a:srgbClr val="151516"/>
                </a:solidFill>
                <a:latin typeface="Times New Roman"/>
                <a:cs typeface="Times New Roman"/>
              </a:rPr>
              <a:t>E</a:t>
            </a:r>
            <a:r>
              <a:rPr sz="900" b="1" spc="30" dirty="0">
                <a:solidFill>
                  <a:srgbClr val="151516"/>
                </a:solidFill>
                <a:latin typeface="Times New Roman"/>
                <a:cs typeface="Times New Roman"/>
              </a:rPr>
              <a:t>T</a:t>
            </a:r>
            <a:r>
              <a:rPr sz="900" b="1" spc="10" dirty="0">
                <a:solidFill>
                  <a:srgbClr val="3B3A49"/>
                </a:solidFill>
                <a:latin typeface="Times New Roman"/>
                <a:cs typeface="Times New Roman"/>
              </a:rPr>
              <a:t>:</a:t>
            </a:r>
            <a:r>
              <a:rPr sz="900" b="1" spc="-45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b="1" spc="10" dirty="0">
                <a:solidFill>
                  <a:srgbClr val="2A262B"/>
                </a:solidFill>
                <a:latin typeface="Times New Roman"/>
                <a:cs typeface="Times New Roman"/>
              </a:rPr>
              <a:t>3</a:t>
            </a:r>
            <a:r>
              <a:rPr sz="900" b="1" spc="5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10" dirty="0">
                <a:solidFill>
                  <a:srgbClr val="2A262B"/>
                </a:solidFill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4951" y="6758715"/>
            <a:ext cx="1993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95" dirty="0">
                <a:solidFill>
                  <a:srgbClr val="2A262B"/>
                </a:solidFill>
                <a:latin typeface="Times New Roman"/>
                <a:cs typeface="Times New Roman"/>
              </a:rPr>
              <a:t>3</a:t>
            </a:r>
            <a:r>
              <a:rPr sz="900" b="1" spc="45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95" dirty="0">
                <a:solidFill>
                  <a:srgbClr val="2A262B"/>
                </a:solidFill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0784" y="7070324"/>
            <a:ext cx="952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95" dirty="0">
                <a:solidFill>
                  <a:srgbClr val="151516"/>
                </a:solidFill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28379" y="7114839"/>
            <a:ext cx="56451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5" dirty="0">
                <a:solidFill>
                  <a:srgbClr val="3B3A49"/>
                </a:solidFill>
                <a:latin typeface="Times New Roman"/>
                <a:cs typeface="Times New Roman"/>
              </a:rPr>
              <a:t>+</a:t>
            </a:r>
            <a:r>
              <a:rPr sz="900" b="1" spc="20" dirty="0">
                <a:solidFill>
                  <a:srgbClr val="151516"/>
                </a:solidFill>
                <a:latin typeface="Times New Roman"/>
                <a:cs typeface="Times New Roman"/>
              </a:rPr>
              <a:t>1</a:t>
            </a:r>
            <a:r>
              <a:rPr sz="900" b="1" spc="85" dirty="0">
                <a:solidFill>
                  <a:srgbClr val="151516"/>
                </a:solidFill>
                <a:latin typeface="Times New Roman"/>
                <a:cs typeface="Times New Roman"/>
              </a:rPr>
              <a:t> </a:t>
            </a:r>
            <a:r>
              <a:rPr sz="900" b="1" spc="15" dirty="0">
                <a:solidFill>
                  <a:srgbClr val="2A262B"/>
                </a:solidFill>
                <a:latin typeface="Times New Roman"/>
                <a:cs typeface="Times New Roman"/>
              </a:rPr>
              <a:t>ET</a:t>
            </a:r>
            <a:r>
              <a:rPr sz="900" b="1" spc="10" dirty="0">
                <a:solidFill>
                  <a:srgbClr val="2A262B"/>
                </a:solidFill>
                <a:latin typeface="Times New Roman"/>
                <a:cs typeface="Times New Roman"/>
              </a:rPr>
              <a:t>:</a:t>
            </a:r>
            <a:r>
              <a:rPr sz="900" b="1" spc="-90" dirty="0">
                <a:solidFill>
                  <a:srgbClr val="2A262B"/>
                </a:solidFill>
                <a:latin typeface="Times New Roman"/>
                <a:cs typeface="Times New Roman"/>
              </a:rPr>
              <a:t> </a:t>
            </a:r>
            <a:r>
              <a:rPr sz="900" b="1" spc="35" dirty="0">
                <a:solidFill>
                  <a:srgbClr val="2A262B"/>
                </a:solidFill>
                <a:latin typeface="Times New Roman"/>
                <a:cs typeface="Times New Roman"/>
              </a:rPr>
              <a:t>3</a:t>
            </a:r>
            <a:r>
              <a:rPr sz="900" b="1" spc="15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b="1" spc="35" dirty="0">
                <a:solidFill>
                  <a:srgbClr val="2A262B"/>
                </a:solidFill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2790" y="7375562"/>
            <a:ext cx="189230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b="1" spc="30" dirty="0">
                <a:solidFill>
                  <a:srgbClr val="2A262B"/>
                </a:solidFill>
                <a:latin typeface="Times New Roman"/>
                <a:cs typeface="Times New Roman"/>
              </a:rPr>
              <a:t>2,5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76412" y="7280164"/>
            <a:ext cx="5810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35" dirty="0">
                <a:solidFill>
                  <a:srgbClr val="2F1601"/>
                </a:solidFill>
                <a:latin typeface="Times New Roman"/>
                <a:cs typeface="Times New Roman"/>
              </a:rPr>
              <a:t>+111'12.9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9368" y="7702441"/>
            <a:ext cx="952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151516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91209" y="7693538"/>
            <a:ext cx="47180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" dirty="0">
                <a:solidFill>
                  <a:srgbClr val="151516"/>
                </a:solidFill>
                <a:latin typeface="Times New Roman"/>
                <a:cs typeface="Times New Roman"/>
              </a:rPr>
              <a:t>M:</a:t>
            </a:r>
            <a:r>
              <a:rPr sz="900" spc="80" dirty="0">
                <a:solidFill>
                  <a:srgbClr val="151516"/>
                </a:solidFill>
                <a:latin typeface="Times New Roman"/>
                <a:cs typeface="Times New Roman"/>
              </a:rPr>
              <a:t> </a:t>
            </a:r>
            <a:r>
              <a:rPr sz="900" spc="100" dirty="0">
                <a:solidFill>
                  <a:srgbClr val="2A262B"/>
                </a:solidFill>
                <a:latin typeface="Times New Roman"/>
                <a:cs typeface="Times New Roman"/>
              </a:rPr>
              <a:t>1,91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38711" y="7707511"/>
            <a:ext cx="40576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40" dirty="0">
                <a:solidFill>
                  <a:srgbClr val="2F1601"/>
                </a:solidFill>
                <a:latin typeface="Times New Roman"/>
                <a:cs typeface="Times New Roman"/>
              </a:rPr>
              <a:t>M</a:t>
            </a:r>
            <a:r>
              <a:rPr sz="1000" b="1" spc="-40" dirty="0">
                <a:solidFill>
                  <a:srgbClr val="853F05"/>
                </a:solidFill>
                <a:latin typeface="Times New Roman"/>
                <a:cs typeface="Times New Roman"/>
              </a:rPr>
              <a:t>1</a:t>
            </a:r>
            <a:r>
              <a:rPr sz="1000" b="1" spc="-40" dirty="0">
                <a:solidFill>
                  <a:srgbClr val="151516"/>
                </a:solidFill>
                <a:latin typeface="Times New Roman"/>
                <a:cs typeface="Times New Roman"/>
              </a:rPr>
              <a:t>:l,,</a:t>
            </a:r>
            <a:r>
              <a:rPr sz="1000" b="1" spc="-40" dirty="0">
                <a:solidFill>
                  <a:srgbClr val="2F1601"/>
                </a:solidFill>
                <a:latin typeface="Times New Roman"/>
                <a:cs typeface="Times New Roman"/>
              </a:rPr>
              <a:t>H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2389" y="8014049"/>
            <a:ext cx="20193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5" dirty="0">
                <a:solidFill>
                  <a:srgbClr val="2A262B"/>
                </a:solidFill>
                <a:latin typeface="Times New Roman"/>
                <a:cs typeface="Times New Roman"/>
              </a:rPr>
              <a:t>1</a:t>
            </a:r>
            <a:r>
              <a:rPr sz="900" spc="50" dirty="0">
                <a:solidFill>
                  <a:srgbClr val="3B3A49"/>
                </a:solidFill>
                <a:latin typeface="Times New Roman"/>
                <a:cs typeface="Times New Roman"/>
              </a:rPr>
              <a:t>,</a:t>
            </a:r>
            <a:r>
              <a:rPr sz="900" spc="105" dirty="0">
                <a:solidFill>
                  <a:srgbClr val="2A262B"/>
                </a:solidFill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38145" y="8143761"/>
            <a:ext cx="43497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85" dirty="0">
                <a:solidFill>
                  <a:srgbClr val="2F1601"/>
                </a:solidFill>
                <a:latin typeface="Times New Roman"/>
                <a:cs typeface="Times New Roman"/>
              </a:rPr>
              <a:t>-S</a:t>
            </a:r>
            <a:r>
              <a:rPr sz="1000" b="1" spc="70" dirty="0">
                <a:solidFill>
                  <a:srgbClr val="2F1601"/>
                </a:solidFill>
                <a:latin typeface="Times New Roman"/>
                <a:cs typeface="Times New Roman"/>
              </a:rPr>
              <a:t>I</a:t>
            </a:r>
            <a:r>
              <a:rPr sz="1000" b="1" spc="125" dirty="0">
                <a:solidFill>
                  <a:srgbClr val="2F1601"/>
                </a:solidFill>
                <a:latin typeface="Times New Roman"/>
                <a:cs typeface="Times New Roman"/>
              </a:rPr>
              <a:t>T</a:t>
            </a:r>
            <a:r>
              <a:rPr sz="1000" b="1" spc="60" dirty="0">
                <a:solidFill>
                  <a:srgbClr val="4F2603"/>
                </a:solidFill>
                <a:latin typeface="Times New Roman"/>
                <a:cs typeface="Times New Roman"/>
              </a:rPr>
              <a:t>:</a:t>
            </a:r>
            <a:r>
              <a:rPr sz="1000" b="1" spc="95" dirty="0">
                <a:solidFill>
                  <a:srgbClr val="2F1601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7833" y="8321823"/>
            <a:ext cx="1016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95" dirty="0">
                <a:solidFill>
                  <a:srgbClr val="3B3A49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97136" y="8263335"/>
            <a:ext cx="42862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70" dirty="0">
                <a:solidFill>
                  <a:srgbClr val="151516"/>
                </a:solidFill>
                <a:latin typeface="Times New Roman"/>
                <a:cs typeface="Times New Roman"/>
              </a:rPr>
              <a:t>-1</a:t>
            </a:r>
            <a:r>
              <a:rPr sz="900" spc="-120" dirty="0">
                <a:solidFill>
                  <a:srgbClr val="151516"/>
                </a:solidFill>
                <a:latin typeface="Times New Roman"/>
                <a:cs typeface="Times New Roman"/>
              </a:rPr>
              <a:t> </a:t>
            </a:r>
            <a:r>
              <a:rPr sz="900" spc="60" dirty="0">
                <a:solidFill>
                  <a:srgbClr val="2A262B"/>
                </a:solidFill>
                <a:latin typeface="Times New Roman"/>
                <a:cs typeface="Times New Roman"/>
              </a:rPr>
              <a:t>E</a:t>
            </a:r>
            <a:r>
              <a:rPr sz="900" spc="70" dirty="0">
                <a:solidFill>
                  <a:srgbClr val="2A262B"/>
                </a:solidFill>
                <a:latin typeface="Times New Roman"/>
                <a:cs typeface="Times New Roman"/>
              </a:rPr>
              <a:t>T</a:t>
            </a:r>
            <a:r>
              <a:rPr sz="900" spc="30" dirty="0">
                <a:solidFill>
                  <a:srgbClr val="3B3A49"/>
                </a:solidFill>
                <a:latin typeface="Times New Roman"/>
                <a:cs typeface="Times New Roman"/>
              </a:rPr>
              <a:t>:</a:t>
            </a:r>
            <a:r>
              <a:rPr sz="900" spc="-85" dirty="0">
                <a:solidFill>
                  <a:srgbClr val="3B3A49"/>
                </a:solidFill>
                <a:latin typeface="Times New Roman"/>
                <a:cs typeface="Times New Roman"/>
              </a:rPr>
              <a:t> </a:t>
            </a:r>
            <a:r>
              <a:rPr sz="900" spc="55" dirty="0">
                <a:solidFill>
                  <a:srgbClr val="151516"/>
                </a:solidFill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0748" y="8493516"/>
            <a:ext cx="708025" cy="33782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10795">
              <a:lnSpc>
                <a:spcPts val="1190"/>
              </a:lnSpc>
              <a:spcBef>
                <a:spcPts val="200"/>
              </a:spcBef>
            </a:pPr>
            <a:r>
              <a:rPr sz="1050" spc="35" dirty="0">
                <a:solidFill>
                  <a:srgbClr val="151516"/>
                </a:solidFill>
                <a:latin typeface="Arial"/>
                <a:cs typeface="Arial"/>
              </a:rPr>
              <a:t>Motivation </a:t>
            </a:r>
            <a:r>
              <a:rPr sz="1050" spc="-280" dirty="0">
                <a:solidFill>
                  <a:srgbClr val="15151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51516"/>
                </a:solidFill>
                <a:latin typeface="Arial"/>
                <a:cs typeface="Arial"/>
              </a:rPr>
              <a:t>I</a:t>
            </a:r>
            <a:r>
              <a:rPr sz="1050" spc="15" dirty="0">
                <a:solidFill>
                  <a:srgbClr val="151516"/>
                </a:solidFill>
                <a:latin typeface="Arial"/>
                <a:cs typeface="Arial"/>
              </a:rPr>
              <a:t>n</a:t>
            </a:r>
            <a:r>
              <a:rPr sz="1050" dirty="0">
                <a:solidFill>
                  <a:srgbClr val="151516"/>
                </a:solidFill>
                <a:latin typeface="Arial"/>
                <a:cs typeface="Arial"/>
              </a:rPr>
              <a:t>t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r</a:t>
            </a:r>
            <a:r>
              <a:rPr sz="1050" spc="15" dirty="0">
                <a:solidFill>
                  <a:srgbClr val="2A262B"/>
                </a:solidFill>
                <a:latin typeface="Arial"/>
                <a:cs typeface="Arial"/>
              </a:rPr>
              <a:t>insèque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64735" y="8493516"/>
            <a:ext cx="652780" cy="33782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73025" marR="5080" indent="-60960">
              <a:lnSpc>
                <a:spcPts val="1190"/>
              </a:lnSpc>
              <a:spcBef>
                <a:spcPts val="200"/>
              </a:spcBef>
            </a:pPr>
            <a:r>
              <a:rPr sz="1050" spc="-15" dirty="0">
                <a:solidFill>
                  <a:srgbClr val="2A262B"/>
                </a:solidFill>
                <a:latin typeface="Arial"/>
                <a:cs typeface="Arial"/>
              </a:rPr>
              <a:t>R</a:t>
            </a:r>
            <a:r>
              <a:rPr sz="1050" spc="-10" dirty="0">
                <a:solidFill>
                  <a:srgbClr val="3B3A49"/>
                </a:solidFill>
                <a:latin typeface="Arial"/>
                <a:cs typeface="Arial"/>
              </a:rPr>
              <a:t>ég</a:t>
            </a:r>
            <a:r>
              <a:rPr sz="1050" spc="-10" dirty="0">
                <a:solidFill>
                  <a:srgbClr val="2A262B"/>
                </a:solidFill>
                <a:latin typeface="Arial"/>
                <a:cs typeface="Arial"/>
              </a:rPr>
              <a:t>ulation  </a:t>
            </a:r>
            <a:r>
              <a:rPr sz="1050" spc="10" dirty="0">
                <a:solidFill>
                  <a:srgbClr val="151516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3B3A49"/>
                </a:solidFill>
                <a:latin typeface="Arial"/>
                <a:cs typeface="Arial"/>
              </a:rPr>
              <a:t>n</a:t>
            </a:r>
            <a:r>
              <a:rPr sz="1050" spc="10" dirty="0">
                <a:solidFill>
                  <a:srgbClr val="151516"/>
                </a:solidFill>
                <a:latin typeface="Arial"/>
                <a:cs typeface="Arial"/>
              </a:rPr>
              <a:t>tégrée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55759" y="8493516"/>
            <a:ext cx="652780" cy="33782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46355" marR="5080" indent="-34290">
              <a:lnSpc>
                <a:spcPts val="1190"/>
              </a:lnSpc>
              <a:spcBef>
                <a:spcPts val="200"/>
              </a:spcBef>
            </a:pPr>
            <a:r>
              <a:rPr sz="1050" spc="-15" dirty="0">
                <a:solidFill>
                  <a:srgbClr val="151516"/>
                </a:solidFill>
                <a:latin typeface="Arial"/>
                <a:cs typeface="Arial"/>
              </a:rPr>
              <a:t>Ré</a:t>
            </a:r>
            <a:r>
              <a:rPr sz="1050" spc="-10" dirty="0">
                <a:solidFill>
                  <a:srgbClr val="3B3A49"/>
                </a:solidFill>
                <a:latin typeface="Arial"/>
                <a:cs typeface="Arial"/>
              </a:rPr>
              <a:t>g</a:t>
            </a:r>
            <a:r>
              <a:rPr sz="1050" spc="-10" dirty="0">
                <a:solidFill>
                  <a:srgbClr val="151516"/>
                </a:solidFill>
                <a:latin typeface="Arial"/>
                <a:cs typeface="Arial"/>
              </a:rPr>
              <a:t>ulat</a:t>
            </a:r>
            <a:r>
              <a:rPr sz="1050" spc="-10" dirty="0">
                <a:solidFill>
                  <a:srgbClr val="3B3A49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2A262B"/>
                </a:solidFill>
                <a:latin typeface="Arial"/>
                <a:cs typeface="Arial"/>
              </a:rPr>
              <a:t>on  </a:t>
            </a:r>
            <a:r>
              <a:rPr sz="1050" spc="15" dirty="0">
                <a:solidFill>
                  <a:srgbClr val="151516"/>
                </a:solidFill>
                <a:latin typeface="Arial"/>
                <a:cs typeface="Arial"/>
              </a:rPr>
              <a:t>Iden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t</a:t>
            </a:r>
            <a:r>
              <a:rPr sz="1050" spc="15" dirty="0">
                <a:solidFill>
                  <a:srgbClr val="2A262B"/>
                </a:solidFill>
                <a:latin typeface="Arial"/>
                <a:cs typeface="Arial"/>
              </a:rPr>
              <a:t>ifiée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13149" y="8493516"/>
            <a:ext cx="668655" cy="33782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6350">
              <a:lnSpc>
                <a:spcPts val="1190"/>
              </a:lnSpc>
              <a:spcBef>
                <a:spcPts val="200"/>
              </a:spcBef>
            </a:pPr>
            <a:r>
              <a:rPr sz="1050" spc="-15" dirty="0">
                <a:solidFill>
                  <a:srgbClr val="151516"/>
                </a:solidFill>
                <a:latin typeface="Arial"/>
                <a:cs typeface="Arial"/>
              </a:rPr>
              <a:t>Régu</a:t>
            </a:r>
            <a:r>
              <a:rPr sz="1050" spc="-10" dirty="0">
                <a:solidFill>
                  <a:srgbClr val="3B3A49"/>
                </a:solidFill>
                <a:latin typeface="Arial"/>
                <a:cs typeface="Arial"/>
              </a:rPr>
              <a:t>l</a:t>
            </a:r>
            <a:r>
              <a:rPr sz="1050" spc="-10" dirty="0">
                <a:solidFill>
                  <a:srgbClr val="2A262B"/>
                </a:solidFill>
                <a:latin typeface="Arial"/>
                <a:cs typeface="Arial"/>
              </a:rPr>
              <a:t>ation  </a:t>
            </a:r>
            <a:r>
              <a:rPr sz="1050" spc="15" dirty="0">
                <a:solidFill>
                  <a:srgbClr val="151516"/>
                </a:solidFill>
                <a:latin typeface="Arial"/>
                <a:cs typeface="Arial"/>
              </a:rPr>
              <a:t>ln</a:t>
            </a:r>
            <a:r>
              <a:rPr sz="1050" spc="5" dirty="0">
                <a:solidFill>
                  <a:srgbClr val="151516"/>
                </a:solidFill>
                <a:latin typeface="Arial"/>
                <a:cs typeface="Arial"/>
              </a:rPr>
              <a:t>t</a:t>
            </a:r>
            <a:r>
              <a:rPr sz="1050" spc="15" dirty="0">
                <a:solidFill>
                  <a:srgbClr val="151516"/>
                </a:solidFill>
                <a:latin typeface="Arial"/>
                <a:cs typeface="Arial"/>
              </a:rPr>
              <a:t>roje</a:t>
            </a:r>
            <a:r>
              <a:rPr sz="1050" spc="20" dirty="0">
                <a:solidFill>
                  <a:srgbClr val="3B3A49"/>
                </a:solidFill>
                <a:latin typeface="Arial"/>
                <a:cs typeface="Arial"/>
              </a:rPr>
              <a:t>c</a:t>
            </a:r>
            <a:r>
              <a:rPr sz="1050" spc="5" dirty="0">
                <a:solidFill>
                  <a:srgbClr val="3B3A49"/>
                </a:solidFill>
                <a:latin typeface="Arial"/>
                <a:cs typeface="Arial"/>
              </a:rPr>
              <a:t>t</a:t>
            </a:r>
            <a:r>
              <a:rPr sz="1050" spc="25" dirty="0">
                <a:solidFill>
                  <a:srgbClr val="2A262B"/>
                </a:solidFill>
                <a:latin typeface="Arial"/>
                <a:cs typeface="Arial"/>
              </a:rPr>
              <a:t>ée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66524" y="8493516"/>
            <a:ext cx="661035" cy="33782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01600" marR="5080" indent="-89535">
              <a:lnSpc>
                <a:spcPts val="1190"/>
              </a:lnSpc>
              <a:spcBef>
                <a:spcPts val="200"/>
              </a:spcBef>
            </a:pPr>
            <a:r>
              <a:rPr sz="1050" spc="-5" dirty="0">
                <a:solidFill>
                  <a:srgbClr val="151516"/>
                </a:solidFill>
                <a:latin typeface="Arial"/>
                <a:cs typeface="Arial"/>
              </a:rPr>
              <a:t>Régul</a:t>
            </a:r>
            <a:r>
              <a:rPr sz="1050" spc="-5" dirty="0">
                <a:solidFill>
                  <a:srgbClr val="3B3A49"/>
                </a:solidFill>
                <a:latin typeface="Arial"/>
                <a:cs typeface="Arial"/>
              </a:rPr>
              <a:t>a</a:t>
            </a:r>
            <a:r>
              <a:rPr sz="1050" spc="-5" dirty="0">
                <a:latin typeface="Arial"/>
                <a:cs typeface="Arial"/>
              </a:rPr>
              <a:t>t</a:t>
            </a:r>
            <a:r>
              <a:rPr sz="1050" spc="-5" dirty="0">
                <a:solidFill>
                  <a:srgbClr val="2A262B"/>
                </a:solidFill>
                <a:latin typeface="Arial"/>
                <a:cs typeface="Arial"/>
              </a:rPr>
              <a:t>ion  </a:t>
            </a:r>
            <a:r>
              <a:rPr sz="1050" spc="-15" dirty="0">
                <a:solidFill>
                  <a:srgbClr val="2A262B"/>
                </a:solidFill>
                <a:latin typeface="Arial"/>
                <a:cs typeface="Arial"/>
              </a:rPr>
              <a:t>Externe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59415" y="8555838"/>
            <a:ext cx="748665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15" dirty="0">
                <a:solidFill>
                  <a:srgbClr val="151516"/>
                </a:solidFill>
                <a:latin typeface="Arial"/>
                <a:cs typeface="Arial"/>
              </a:rPr>
              <a:t>Am</a:t>
            </a:r>
            <a:r>
              <a:rPr sz="1050" spc="15" dirty="0">
                <a:solidFill>
                  <a:srgbClr val="3B3A49"/>
                </a:solidFill>
                <a:latin typeface="Arial"/>
                <a:cs typeface="Arial"/>
              </a:rPr>
              <a:t>o</a:t>
            </a:r>
            <a:r>
              <a:rPr sz="1050" spc="15" dirty="0">
                <a:solidFill>
                  <a:srgbClr val="2A262B"/>
                </a:solidFill>
                <a:latin typeface="Arial"/>
                <a:cs typeface="Arial"/>
              </a:rPr>
              <a:t>tlvation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212</Words>
  <Application>Microsoft Office PowerPoint</Application>
  <PresentationFormat>Personnalisé</PresentationFormat>
  <Paragraphs>62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Annick DI SCALA</dc:creator>
  <cp:lastModifiedBy>Annick DI SCALA</cp:lastModifiedBy>
  <cp:revision>1</cp:revision>
  <dcterms:created xsi:type="dcterms:W3CDTF">2021-11-23T12:18:01Z</dcterms:created>
  <dcterms:modified xsi:type="dcterms:W3CDTF">2021-11-23T12:18:39Z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