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9710115"/>
            <a:ext cx="5789930" cy="53530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Référence</a:t>
            </a:r>
            <a:r>
              <a:rPr sz="1100" spc="8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questionnaire</a:t>
            </a:r>
            <a:r>
              <a:rPr sz="1100" spc="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:</a:t>
            </a:r>
            <a:r>
              <a:rPr sz="1100" spc="7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Markland</a:t>
            </a:r>
            <a:r>
              <a:rPr sz="1100" spc="7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D,</a:t>
            </a:r>
            <a:r>
              <a:rPr sz="1100" spc="6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Tobin</a:t>
            </a:r>
            <a:r>
              <a:rPr sz="1100" spc="7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V</a:t>
            </a:r>
            <a:r>
              <a:rPr sz="1100" spc="9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(2004).</a:t>
            </a:r>
            <a:r>
              <a:rPr sz="1100" spc="8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A</a:t>
            </a:r>
            <a:r>
              <a:rPr sz="1100" spc="7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modification</a:t>
            </a:r>
            <a:r>
              <a:rPr sz="1100" spc="7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to</a:t>
            </a:r>
            <a:r>
              <a:rPr sz="1100" spc="8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the</a:t>
            </a:r>
            <a:r>
              <a:rPr sz="1100" spc="8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behavioural</a:t>
            </a:r>
            <a:r>
              <a:rPr sz="1100" spc="8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regulation </a:t>
            </a:r>
            <a:r>
              <a:rPr sz="1100" spc="-23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in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exercise questionnaire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to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include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an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assessment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of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amotivation.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Journal of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Sport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and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Exercise 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Psychology,</a:t>
            </a:r>
            <a:r>
              <a:rPr sz="1100" spc="-15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26(2),</a:t>
            </a:r>
            <a:r>
              <a:rPr sz="1100" dirty="0">
                <a:solidFill>
                  <a:srgbClr val="76707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767070"/>
                </a:solidFill>
                <a:latin typeface="Calibri"/>
                <a:cs typeface="Calibri"/>
              </a:rPr>
              <a:t>191-196.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764" y="2272029"/>
            <a:ext cx="57899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Nous </a:t>
            </a:r>
            <a:r>
              <a:rPr sz="1200" b="1" spc="-5" dirty="0">
                <a:latin typeface="Calibri"/>
                <a:cs typeface="Calibri"/>
              </a:rPr>
              <a:t>voudrions connaitre </a:t>
            </a:r>
            <a:r>
              <a:rPr sz="1200" b="1" dirty="0">
                <a:latin typeface="Calibri"/>
                <a:cs typeface="Calibri"/>
              </a:rPr>
              <a:t>tes </a:t>
            </a:r>
            <a:r>
              <a:rPr sz="1200" b="1" spc="-5" dirty="0">
                <a:latin typeface="Calibri"/>
                <a:cs typeface="Calibri"/>
              </a:rPr>
              <a:t>motivations quand </a:t>
            </a:r>
            <a:r>
              <a:rPr sz="1200" b="1" dirty="0">
                <a:latin typeface="Calibri"/>
                <a:cs typeface="Calibri"/>
              </a:rPr>
              <a:t>tu </a:t>
            </a:r>
            <a:r>
              <a:rPr sz="1200" b="1" spc="-5" dirty="0">
                <a:latin typeface="Calibri"/>
                <a:cs typeface="Calibri"/>
              </a:rPr>
              <a:t>fais des activités physiques, </a:t>
            </a:r>
            <a:r>
              <a:rPr sz="1200" b="1" spc="5" dirty="0">
                <a:latin typeface="Calibri"/>
                <a:cs typeface="Calibri"/>
              </a:rPr>
              <a:t>c’est-à- 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dire, pourquoi </a:t>
            </a:r>
            <a:r>
              <a:rPr sz="1200" b="1" dirty="0">
                <a:latin typeface="Calibri"/>
                <a:cs typeface="Calibri"/>
              </a:rPr>
              <a:t>tu </a:t>
            </a:r>
            <a:r>
              <a:rPr sz="1200" b="1" spc="-5" dirty="0">
                <a:latin typeface="Calibri"/>
                <a:cs typeface="Calibri"/>
              </a:rPr>
              <a:t>fais </a:t>
            </a:r>
            <a:r>
              <a:rPr sz="1200" b="1" spc="-10" dirty="0">
                <a:latin typeface="Calibri"/>
                <a:cs typeface="Calibri"/>
              </a:rPr>
              <a:t>une </a:t>
            </a:r>
            <a:r>
              <a:rPr sz="1200" b="1" spc="-5" dirty="0">
                <a:latin typeface="Calibri"/>
                <a:cs typeface="Calibri"/>
              </a:rPr>
              <a:t>activité physique </a:t>
            </a:r>
            <a:r>
              <a:rPr sz="1200" b="1" dirty="0">
                <a:latin typeface="Calibri"/>
                <a:cs typeface="Calibri"/>
              </a:rPr>
              <a:t>ou </a:t>
            </a:r>
            <a:r>
              <a:rPr sz="1200" b="1" spc="-5" dirty="0">
                <a:latin typeface="Calibri"/>
                <a:cs typeface="Calibri"/>
              </a:rPr>
              <a:t>des exercices physiques. Réponds </a:t>
            </a:r>
            <a:r>
              <a:rPr sz="1200" b="1" dirty="0">
                <a:latin typeface="Calibri"/>
                <a:cs typeface="Calibri"/>
              </a:rPr>
              <a:t>à </a:t>
            </a:r>
            <a:r>
              <a:rPr sz="1200" b="1" spc="-5" dirty="0">
                <a:latin typeface="Calibri"/>
                <a:cs typeface="Calibri"/>
              </a:rPr>
              <a:t>chacune 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des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questions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entourant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le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chiffre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qui</a:t>
            </a:r>
            <a:r>
              <a:rPr sz="1200" b="1" spc="-5" dirty="0">
                <a:latin typeface="Calibri"/>
                <a:cs typeface="Calibri"/>
              </a:rPr>
              <a:t> correspond </a:t>
            </a:r>
            <a:r>
              <a:rPr sz="1200" b="1" dirty="0">
                <a:latin typeface="Calibri"/>
                <a:cs typeface="Calibri"/>
              </a:rPr>
              <a:t>le </a:t>
            </a:r>
            <a:r>
              <a:rPr sz="1200" b="1" spc="-5" dirty="0">
                <a:latin typeface="Calibri"/>
                <a:cs typeface="Calibri"/>
              </a:rPr>
              <a:t>mieux</a:t>
            </a:r>
            <a:r>
              <a:rPr sz="1200" b="1" dirty="0">
                <a:latin typeface="Calibri"/>
                <a:cs typeface="Calibri"/>
              </a:rPr>
              <a:t> à</a:t>
            </a:r>
            <a:r>
              <a:rPr sz="1200" b="1" spc="-5" dirty="0">
                <a:latin typeface="Calibri"/>
                <a:cs typeface="Calibri"/>
              </a:rPr>
              <a:t> ce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que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tu</a:t>
            </a:r>
            <a:r>
              <a:rPr sz="1200" b="1" spc="-5" dirty="0">
                <a:latin typeface="Calibri"/>
                <a:cs typeface="Calibri"/>
              </a:rPr>
              <a:t> penses.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8159" y="3193033"/>
          <a:ext cx="6517639" cy="29978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7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14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03860" marR="187325" indent="-20955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Pas</a:t>
                      </a:r>
                      <a:r>
                        <a:rPr sz="12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vrai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du </a:t>
                      </a:r>
                      <a:r>
                        <a:rPr sz="1200" b="1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tout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Moyennement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vrai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Tout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à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fait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vrai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1.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J’ai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honte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quand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bouge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pas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69850" marR="9525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2. Je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bouge parce que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les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autres estiment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que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dois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faire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69850" marR="14478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3. Je fais de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l’activité physique, je bouge,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parce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que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je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trouve ça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agréable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 marL="69850" marR="17526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4.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Être quelqu’un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physiquement actif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correspond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bien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à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personnalité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69850" marR="294640">
                        <a:lnSpc>
                          <a:spcPct val="101699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5. Je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trouve que l’activité physique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est </a:t>
                      </a:r>
                      <a:r>
                        <a:rPr sz="1200" spc="-2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perte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temps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69850" marR="135890">
                        <a:lnSpc>
                          <a:spcPct val="1018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6.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J’estime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qu’il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est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important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pratiquer une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activité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physique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régulière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50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116707" y="892556"/>
            <a:ext cx="34239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80" dirty="0">
                <a:solidFill>
                  <a:srgbClr val="00799A"/>
                </a:solidFill>
                <a:latin typeface="Calibri"/>
                <a:cs typeface="Calibri"/>
              </a:rPr>
              <a:t>MOTIVATION</a:t>
            </a:r>
            <a:r>
              <a:rPr sz="1400" spc="200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00799A"/>
                </a:solidFill>
                <a:latin typeface="Calibri"/>
                <a:cs typeface="Calibri"/>
              </a:rPr>
              <a:t>(BREQ-2</a:t>
            </a:r>
            <a:r>
              <a:rPr sz="1400" spc="185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00799A"/>
                </a:solidFill>
                <a:latin typeface="Calibri"/>
                <a:cs typeface="Calibri"/>
              </a:rPr>
              <a:t>VERSION</a:t>
            </a:r>
            <a:r>
              <a:rPr sz="1400" spc="195" dirty="0">
                <a:solidFill>
                  <a:srgbClr val="00799A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00799A"/>
                </a:solidFill>
                <a:latin typeface="Calibri"/>
                <a:cs typeface="Calibri"/>
              </a:rPr>
              <a:t>COURTE)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67635" y="1144523"/>
            <a:ext cx="4338320" cy="18415"/>
          </a:xfrm>
          <a:custGeom>
            <a:avLst/>
            <a:gdLst/>
            <a:ahLst/>
            <a:cxnLst/>
            <a:rect l="l" t="t" r="r" b="b"/>
            <a:pathLst>
              <a:path w="4338320" h="18415">
                <a:moveTo>
                  <a:pt x="4338193" y="12192"/>
                </a:moveTo>
                <a:lnTo>
                  <a:pt x="0" y="12192"/>
                </a:lnTo>
                <a:lnTo>
                  <a:pt x="0" y="18288"/>
                </a:lnTo>
                <a:lnTo>
                  <a:pt x="4338193" y="18288"/>
                </a:lnTo>
                <a:lnTo>
                  <a:pt x="4338193" y="12192"/>
                </a:lnTo>
                <a:close/>
              </a:path>
              <a:path w="4338320" h="18415">
                <a:moveTo>
                  <a:pt x="4338193" y="0"/>
                </a:moveTo>
                <a:lnTo>
                  <a:pt x="0" y="0"/>
                </a:lnTo>
                <a:lnTo>
                  <a:pt x="0" y="6096"/>
                </a:lnTo>
                <a:lnTo>
                  <a:pt x="4338193" y="6096"/>
                </a:lnTo>
                <a:lnTo>
                  <a:pt x="4338193" y="0"/>
                </a:lnTo>
                <a:close/>
              </a:path>
            </a:pathLst>
          </a:custGeom>
          <a:solidFill>
            <a:srgbClr val="00799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3023" y="586739"/>
            <a:ext cx="1798320" cy="7940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217</Words>
  <Application>Microsoft Office PowerPoint</Application>
  <PresentationFormat>Personnalisé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Celine LAMBERT</dc:creator>
  <cp:lastModifiedBy>Annick DI SCALA</cp:lastModifiedBy>
  <cp:revision>1</cp:revision>
  <dcterms:created xsi:type="dcterms:W3CDTF">2021-11-23T12:24:06Z</dcterms:created>
  <dcterms:modified xsi:type="dcterms:W3CDTF">2021-11-23T12:24:34Z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2016-02-12T00:00:00Z</vt:filetime>
  </property>
  <property fmtid="{D5CDD505-2E9C-101B-9397-08002B2CF9AE}" pid="3" name="Creator">
    <vt:lpwstr>Microsoft® Word 2013</vt:lpwstr>
  </property>
  <property fmtid="{D5CDD505-2E9C-101B-9397-08002B2CF9AE}" pid="4" name="LastSaved">
    <vt:filetime>2021-11-23T00:00:00Z</vt:filetime>
  </property>
</Properties>
</file>