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3651" y="674900"/>
            <a:ext cx="6520594" cy="96430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921" y="441258"/>
            <a:ext cx="6324600" cy="14852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4510" marR="29845" indent="-6350">
              <a:lnSpc>
                <a:spcPct val="122200"/>
              </a:lnSpc>
              <a:spcBef>
                <a:spcPts val="95"/>
              </a:spcBef>
            </a:pPr>
            <a:r>
              <a:rPr dirty="0" sz="1100" spc="-10">
                <a:solidFill>
                  <a:srgbClr val="3A2D49"/>
                </a:solidFill>
                <a:latin typeface="Arial"/>
                <a:cs typeface="Arial"/>
              </a:rPr>
              <a:t>Da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ns</a:t>
            </a:r>
            <a:r>
              <a:rPr dirty="0" sz="1100" spc="-114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50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-45">
                <a:solidFill>
                  <a:srgbClr val="3A2D49"/>
                </a:solidFill>
                <a:latin typeface="Arial"/>
                <a:cs typeface="Arial"/>
              </a:rPr>
              <a:t>c</a:t>
            </a:r>
            <a:r>
              <a:rPr dirty="0" sz="1100" spc="-45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-4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8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-50">
                <a:solidFill>
                  <a:srgbClr val="59565D"/>
                </a:solidFill>
                <a:latin typeface="Arial"/>
                <a:cs typeface="Arial"/>
              </a:rPr>
              <a:t>où</a:t>
            </a:r>
            <a:r>
              <a:rPr dirty="0" sz="1100" spc="-15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7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bé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é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fi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ci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4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st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15">
                <a:solidFill>
                  <a:srgbClr val="3A2D49"/>
                </a:solidFill>
                <a:latin typeface="Arial"/>
                <a:cs typeface="Arial"/>
              </a:rPr>
              <a:t>eu</a:t>
            </a:r>
            <a:r>
              <a:rPr dirty="0" sz="1100" spc="-15">
                <a:solidFill>
                  <a:srgbClr val="890738"/>
                </a:solidFill>
                <a:latin typeface="Arial"/>
                <a:cs typeface="Arial"/>
              </a:rPr>
              <a:t>l </a:t>
            </a:r>
            <a:r>
              <a:rPr dirty="0" sz="1100" spc="3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35">
                <a:solidFill>
                  <a:srgbClr val="3A2D49"/>
                </a:solidFill>
                <a:latin typeface="Arial"/>
                <a:cs typeface="Arial"/>
              </a:rPr>
              <a:t>o</a:t>
            </a:r>
            <a:r>
              <a:rPr dirty="0" sz="1100" spc="35">
                <a:solidFill>
                  <a:srgbClr val="59565D"/>
                </a:solidFill>
                <a:latin typeface="Arial"/>
                <a:cs typeface="Arial"/>
              </a:rPr>
              <a:t>rs</a:t>
            </a:r>
            <a:r>
              <a:rPr dirty="0" sz="1100" spc="35">
                <a:solidFill>
                  <a:srgbClr val="3A2D49"/>
                </a:solidFill>
                <a:latin typeface="Arial"/>
                <a:cs typeface="Arial"/>
              </a:rPr>
              <a:t>q</a:t>
            </a:r>
            <a:r>
              <a:rPr dirty="0" sz="1100" spc="35">
                <a:solidFill>
                  <a:srgbClr val="59565D"/>
                </a:solidFill>
                <a:latin typeface="Arial"/>
                <a:cs typeface="Arial"/>
              </a:rPr>
              <a:t>u'</a:t>
            </a:r>
            <a:r>
              <a:rPr dirty="0" sz="1100" spc="35">
                <a:solidFill>
                  <a:srgbClr val="627260"/>
                </a:solidFill>
                <a:latin typeface="Arial"/>
                <a:cs typeface="Arial"/>
              </a:rPr>
              <a:t>il</a:t>
            </a:r>
            <a:r>
              <a:rPr dirty="0" sz="1100" spc="-114">
                <a:solidFill>
                  <a:srgbClr val="627260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se</a:t>
            </a:r>
            <a:r>
              <a:rPr dirty="0" sz="1100" spc="5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gn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70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4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que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sti</a:t>
            </a:r>
            <a:r>
              <a:rPr dirty="0" sz="1100" spc="10">
                <a:solidFill>
                  <a:srgbClr val="263D67"/>
                </a:solidFill>
                <a:latin typeface="Arial"/>
                <a:cs typeface="Arial"/>
              </a:rPr>
              <a:t>o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4F7783"/>
                </a:solidFill>
                <a:latin typeface="Arial"/>
                <a:cs typeface="Arial"/>
              </a:rPr>
              <a:t>,</a:t>
            </a:r>
            <a:r>
              <a:rPr dirty="0" sz="1100" spc="-50">
                <a:solidFill>
                  <a:srgbClr val="4F7783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c</a:t>
            </a:r>
            <a:r>
              <a:rPr dirty="0" sz="1100" spc="-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45">
                <a:solidFill>
                  <a:srgbClr val="5D2842"/>
                </a:solidFill>
                <a:latin typeface="Arial"/>
                <a:cs typeface="Arial"/>
              </a:rPr>
              <a:t>t</a:t>
            </a:r>
            <a:r>
              <a:rPr dirty="0" sz="1100" spc="45">
                <a:solidFill>
                  <a:srgbClr val="3A2D49"/>
                </a:solidFill>
                <a:latin typeface="Arial"/>
                <a:cs typeface="Arial"/>
              </a:rPr>
              <a:t>ext</a:t>
            </a:r>
            <a:r>
              <a:rPr dirty="0" sz="1100" spc="4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3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3A2D49"/>
                </a:solidFill>
                <a:latin typeface="Arial"/>
                <a:cs typeface="Arial"/>
              </a:rPr>
              <a:t>se</a:t>
            </a:r>
            <a:r>
              <a:rPr dirty="0" sz="1100" spc="-5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-5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-14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é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cr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1A0749"/>
                </a:solidFill>
                <a:latin typeface="Arial"/>
                <a:cs typeface="Arial"/>
              </a:rPr>
              <a:t>t </a:t>
            </a:r>
            <a:r>
              <a:rPr dirty="0" sz="1100" spc="-295">
                <a:solidFill>
                  <a:srgbClr val="1A0749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 spc="-140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5D2842"/>
                </a:solidFill>
                <a:latin typeface="Arial"/>
                <a:cs typeface="Arial"/>
              </a:rPr>
              <a:t>d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é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but</a:t>
            </a:r>
            <a:r>
              <a:rPr dirty="0" sz="1100" spc="60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u</a:t>
            </a:r>
            <a:r>
              <a:rPr dirty="0" sz="1100" spc="-4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q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sti</a:t>
            </a:r>
            <a:r>
              <a:rPr dirty="0" sz="1100" spc="10">
                <a:solidFill>
                  <a:srgbClr val="263D67"/>
                </a:solidFill>
                <a:latin typeface="Arial"/>
                <a:cs typeface="Arial"/>
              </a:rPr>
              <a:t>o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4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t</a:t>
            </a:r>
            <a:r>
              <a:rPr dirty="0" sz="1100" spc="2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627260"/>
                </a:solidFill>
                <a:latin typeface="Arial"/>
                <a:cs typeface="Arial"/>
              </a:rPr>
              <a:t>il</a:t>
            </a:r>
            <a:r>
              <a:rPr dirty="0" sz="1100" spc="30">
                <a:solidFill>
                  <a:srgbClr val="627260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ev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ra</a:t>
            </a:r>
            <a:r>
              <a:rPr dirty="0" sz="1100" spc="-130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i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1A0749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Arial"/>
              <a:cs typeface="Arial"/>
            </a:endParaRPr>
          </a:p>
          <a:p>
            <a:pPr marL="520700">
              <a:lnSpc>
                <a:spcPts val="1670"/>
              </a:lnSpc>
            </a:pPr>
            <a:r>
              <a:rPr dirty="0" sz="1400" spc="-85" i="1">
                <a:solidFill>
                  <a:srgbClr val="6682B3"/>
                </a:solidFill>
                <a:latin typeface="Times New Roman"/>
                <a:cs typeface="Times New Roman"/>
              </a:rPr>
              <a:t>Pendan</a:t>
            </a:r>
            <a:r>
              <a:rPr dirty="0" sz="1400" spc="-45" i="1">
                <a:solidFill>
                  <a:srgbClr val="6682B3"/>
                </a:solidFill>
                <a:latin typeface="Times New Roman"/>
                <a:cs typeface="Times New Roman"/>
              </a:rPr>
              <a:t>t</a:t>
            </a:r>
            <a:r>
              <a:rPr dirty="0" sz="1400" spc="-185" i="1">
                <a:solidFill>
                  <a:srgbClr val="6682B3"/>
                </a:solidFill>
                <a:latin typeface="Times New Roman"/>
                <a:cs typeface="Times New Roman"/>
              </a:rPr>
              <a:t> </a:t>
            </a:r>
            <a:r>
              <a:rPr dirty="0" sz="1400" spc="15" i="1">
                <a:solidFill>
                  <a:srgbClr val="6682B3"/>
                </a:solidFill>
                <a:latin typeface="Times New Roman"/>
                <a:cs typeface="Times New Roman"/>
              </a:rPr>
              <a:t>l</a:t>
            </a:r>
            <a:r>
              <a:rPr dirty="0" sz="1400" spc="35" i="1">
                <a:solidFill>
                  <a:srgbClr val="6682B3"/>
                </a:solidFill>
                <a:latin typeface="Times New Roman"/>
                <a:cs typeface="Times New Roman"/>
              </a:rPr>
              <a:t>a</a:t>
            </a:r>
            <a:r>
              <a:rPr dirty="0" sz="1400" spc="-85" i="1">
                <a:solidFill>
                  <a:srgbClr val="6682B3"/>
                </a:solidFill>
                <a:latin typeface="Times New Roman"/>
                <a:cs typeface="Times New Roman"/>
              </a:rPr>
              <a:t> </a:t>
            </a:r>
            <a:r>
              <a:rPr dirty="0" sz="1400" spc="-85" i="1">
                <a:solidFill>
                  <a:srgbClr val="6682B3"/>
                </a:solidFill>
                <a:latin typeface="Times New Roman"/>
                <a:cs typeface="Times New Roman"/>
              </a:rPr>
              <a:t>période</a:t>
            </a:r>
            <a:r>
              <a:rPr dirty="0" sz="1400" spc="-215" i="1">
                <a:solidFill>
                  <a:srgbClr val="6682B3"/>
                </a:solidFill>
                <a:latin typeface="Times New Roman"/>
                <a:cs typeface="Times New Roman"/>
              </a:rPr>
              <a:t> </a:t>
            </a:r>
            <a:r>
              <a:rPr dirty="0" sz="1400" spc="55" i="1">
                <a:solidFill>
                  <a:srgbClr val="6682B3"/>
                </a:solidFill>
                <a:latin typeface="Times New Roman"/>
                <a:cs typeface="Times New Roman"/>
              </a:rPr>
              <a:t>d</a:t>
            </a:r>
            <a:r>
              <a:rPr dirty="0" sz="1400" spc="120" i="1">
                <a:solidFill>
                  <a:srgbClr val="6682B3"/>
                </a:solidFill>
                <a:latin typeface="Times New Roman"/>
                <a:cs typeface="Times New Roman"/>
              </a:rPr>
              <a:t>e</a:t>
            </a:r>
            <a:r>
              <a:rPr dirty="0" sz="1400" spc="-70" i="1">
                <a:solidFill>
                  <a:srgbClr val="6682B3"/>
                </a:solidFill>
                <a:latin typeface="Times New Roman"/>
                <a:cs typeface="Times New Roman"/>
              </a:rPr>
              <a:t>remplissage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z="1100" spc="-55">
                <a:solidFill>
                  <a:srgbClr val="414F5D"/>
                </a:solidFill>
                <a:latin typeface="Arial"/>
                <a:cs typeface="Arial"/>
              </a:rPr>
              <a:t>Si</a:t>
            </a:r>
            <a:r>
              <a:rPr dirty="0" sz="1100" spc="11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3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bénéfic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ai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3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3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dem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nd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4F7783"/>
                </a:solidFill>
                <a:latin typeface="Arial"/>
                <a:cs typeface="Arial"/>
              </a:rPr>
              <a:t>,</a:t>
            </a:r>
            <a:r>
              <a:rPr dirty="0" sz="1100" spc="30">
                <a:solidFill>
                  <a:srgbClr val="4F7783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20">
                <a:solidFill>
                  <a:srgbClr val="2A3F9C"/>
                </a:solidFill>
                <a:latin typeface="Arial"/>
                <a:cs typeface="Arial"/>
              </a:rPr>
              <a:t>'</a:t>
            </a:r>
            <a:r>
              <a:rPr dirty="0" sz="1100" spc="20">
                <a:solidFill>
                  <a:srgbClr val="59565D"/>
                </a:solidFill>
                <a:latin typeface="Arial"/>
                <a:cs typeface="Arial"/>
              </a:rPr>
              <a:t>o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pé</a:t>
            </a:r>
            <a:r>
              <a:rPr dirty="0" sz="1100" spc="2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2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20">
                <a:solidFill>
                  <a:srgbClr val="5D2842"/>
                </a:solidFill>
                <a:latin typeface="Arial"/>
                <a:cs typeface="Arial"/>
              </a:rPr>
              <a:t>t</a:t>
            </a:r>
            <a:r>
              <a:rPr dirty="0" sz="1100" spc="2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20">
                <a:solidFill>
                  <a:srgbClr val="414F5D"/>
                </a:solidFill>
                <a:latin typeface="Arial"/>
                <a:cs typeface="Arial"/>
              </a:rPr>
              <a:t>u</a:t>
            </a:r>
            <a:r>
              <a:rPr dirty="0" sz="1100" spc="2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7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eut</a:t>
            </a:r>
            <a:r>
              <a:rPr dirty="0" sz="1100" spc="14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>
                <a:solidFill>
                  <a:srgbClr val="59565D"/>
                </a:solidFill>
                <a:latin typeface="Arial"/>
                <a:cs typeface="Arial"/>
              </a:rPr>
              <a:t>'</a:t>
            </a:r>
            <a:r>
              <a:rPr dirty="0" sz="1100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ccom</a:t>
            </a:r>
            <a:r>
              <a:rPr dirty="0" sz="1100">
                <a:solidFill>
                  <a:srgbClr val="3F1836"/>
                </a:solidFill>
                <a:latin typeface="Arial"/>
                <a:cs typeface="Arial"/>
              </a:rPr>
              <a:t>p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a</a:t>
            </a:r>
            <a:r>
              <a:rPr dirty="0" sz="1100">
                <a:solidFill>
                  <a:srgbClr val="212342"/>
                </a:solidFill>
                <a:latin typeface="Arial"/>
                <a:cs typeface="Arial"/>
              </a:rPr>
              <a:t>g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n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9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350" spc="45">
                <a:solidFill>
                  <a:srgbClr val="3A2D49"/>
                </a:solidFill>
                <a:latin typeface="Times New Roman"/>
                <a:cs typeface="Times New Roman"/>
              </a:rPr>
              <a:t>à</a:t>
            </a:r>
            <a:r>
              <a:rPr dirty="0" sz="1350" spc="-70">
                <a:solidFill>
                  <a:srgbClr val="3A2D49"/>
                </a:solidFill>
                <a:latin typeface="Times New Roman"/>
                <a:cs typeface="Times New Roman"/>
              </a:rPr>
              <a:t> 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co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m</a:t>
            </a:r>
            <a:r>
              <a:rPr dirty="0" sz="1100" spc="15">
                <a:solidFill>
                  <a:srgbClr val="3F1836"/>
                </a:solidFill>
                <a:latin typeface="Arial"/>
                <a:cs typeface="Arial"/>
              </a:rPr>
              <a:t>p</a:t>
            </a:r>
            <a:r>
              <a:rPr dirty="0" sz="1100" spc="15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nd</a:t>
            </a:r>
            <a:r>
              <a:rPr dirty="0" sz="1100" spc="1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4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35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35">
                <a:solidFill>
                  <a:srgbClr val="1A0749"/>
                </a:solidFill>
                <a:latin typeface="Arial"/>
                <a:cs typeface="Arial"/>
              </a:rPr>
              <a:t>t</a:t>
            </a:r>
            <a:r>
              <a:rPr dirty="0" sz="1100" spc="3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35">
                <a:solidFill>
                  <a:srgbClr val="59565D"/>
                </a:solidFill>
                <a:latin typeface="Arial"/>
                <a:cs typeface="Arial"/>
              </a:rPr>
              <a:t>ms</a:t>
            </a:r>
            <a:r>
              <a:rPr dirty="0" sz="1100" spc="-75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si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-55">
                <a:solidFill>
                  <a:srgbClr val="59565D"/>
                </a:solidFill>
                <a:latin typeface="Arial"/>
                <a:cs typeface="Arial"/>
              </a:rPr>
              <a:t>b</a:t>
            </a:r>
            <a:r>
              <a:rPr dirty="0" sz="1100" spc="-5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55">
                <a:solidFill>
                  <a:srgbClr val="3A2D49"/>
                </a:solidFill>
                <a:latin typeface="Arial"/>
                <a:cs typeface="Arial"/>
              </a:rPr>
              <a:t>.so</a:t>
            </a:r>
            <a:r>
              <a:rPr dirty="0" sz="1100" spc="-55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-55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420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-80">
                <a:solidFill>
                  <a:srgbClr val="00264F"/>
                </a:solidFill>
                <a:latin typeface="Arial"/>
                <a:cs typeface="Arial"/>
              </a:rPr>
              <a:t>E</a:t>
            </a:r>
            <a:r>
              <a:rPr dirty="0" sz="1100" spc="-80">
                <a:solidFill>
                  <a:srgbClr val="3A2D49"/>
                </a:solidFill>
                <a:latin typeface="Arial"/>
                <a:cs typeface="Arial"/>
              </a:rPr>
              <a:t>n</a:t>
            </a:r>
            <a:endParaRPr sz="1100">
              <a:latin typeface="Arial"/>
              <a:cs typeface="Arial"/>
            </a:endParaRPr>
          </a:p>
          <a:p>
            <a:pPr marL="22225">
              <a:lnSpc>
                <a:spcPct val="100000"/>
              </a:lnSpc>
              <a:spcBef>
                <a:spcPts val="345"/>
              </a:spcBef>
            </a:pPr>
            <a:r>
              <a:rPr dirty="0" sz="1100" spc="-10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-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v</a:t>
            </a:r>
            <a:r>
              <a:rPr dirty="0" sz="1100" spc="-1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n</a:t>
            </a:r>
            <a:r>
              <a:rPr dirty="0" sz="1100" spc="-10">
                <a:solidFill>
                  <a:srgbClr val="3A2D49"/>
                </a:solidFill>
                <a:latin typeface="Arial"/>
                <a:cs typeface="Arial"/>
              </a:rPr>
              <a:t>che</a:t>
            </a:r>
            <a:r>
              <a:rPr dirty="0" sz="1100" spc="-10">
                <a:solidFill>
                  <a:srgbClr val="2A3F9C"/>
                </a:solidFill>
                <a:latin typeface="Arial"/>
                <a:cs typeface="Arial"/>
              </a:rPr>
              <a:t>,</a:t>
            </a:r>
            <a:r>
              <a:rPr dirty="0" sz="1100" spc="-70">
                <a:solidFill>
                  <a:srgbClr val="2A3F9C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-50">
                <a:solidFill>
                  <a:srgbClr val="69876E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1A0749"/>
                </a:solidFill>
                <a:latin typeface="Arial"/>
                <a:cs typeface="Arial"/>
              </a:rPr>
              <a:t>f</a:t>
            </a:r>
            <a:r>
              <a:rPr dirty="0" sz="1100" spc="15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ut</a:t>
            </a:r>
            <a:r>
              <a:rPr dirty="0" sz="1100" spc="-4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ê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tr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4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xt</a:t>
            </a:r>
            <a:r>
              <a:rPr dirty="0" sz="1100" spc="1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ême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m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en</a:t>
            </a:r>
            <a:r>
              <a:rPr dirty="0" sz="1100" spc="10">
                <a:solidFill>
                  <a:srgbClr val="1A0749"/>
                </a:solidFill>
                <a:latin typeface="Arial"/>
                <a:cs typeface="Arial"/>
              </a:rPr>
              <a:t>t</a:t>
            </a:r>
            <a:r>
              <a:rPr dirty="0" sz="1100" spc="-5">
                <a:solidFill>
                  <a:srgbClr val="1A07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vigi</a:t>
            </a:r>
            <a:r>
              <a:rPr dirty="0" sz="1100" spc="10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t</a:t>
            </a:r>
            <a:r>
              <a:rPr dirty="0" sz="1100" spc="-3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414F5D"/>
                </a:solidFill>
                <a:latin typeface="Arial"/>
                <a:cs typeface="Arial"/>
              </a:rPr>
              <a:t>su</a:t>
            </a:r>
            <a:r>
              <a:rPr dirty="0" sz="1100" spc="-1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-30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1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35">
                <a:solidFill>
                  <a:srgbClr val="3F1836"/>
                </a:solidFill>
                <a:latin typeface="Arial"/>
                <a:cs typeface="Arial"/>
              </a:rPr>
              <a:t>fa</a:t>
            </a:r>
            <a:r>
              <a:rPr dirty="0" sz="1100" spc="35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35">
                <a:solidFill>
                  <a:srgbClr val="5D2842"/>
                </a:solidFill>
                <a:latin typeface="Arial"/>
                <a:cs typeface="Arial"/>
              </a:rPr>
              <a:t>t</a:t>
            </a:r>
            <a:r>
              <a:rPr dirty="0" sz="1100" spc="-3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7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3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30">
                <a:solidFill>
                  <a:srgbClr val="3F1836"/>
                </a:solidFill>
                <a:latin typeface="Arial"/>
                <a:cs typeface="Arial"/>
              </a:rPr>
              <a:t>pa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30">
                <a:solidFill>
                  <a:srgbClr val="59565D"/>
                </a:solidFill>
                <a:latin typeface="Arial"/>
                <a:cs typeface="Arial"/>
              </a:rPr>
              <a:t>inf</a:t>
            </a:r>
            <a:r>
              <a:rPr dirty="0" sz="1100" spc="3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30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 spc="3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nc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3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-2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ép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on</a:t>
            </a:r>
            <a:r>
              <a:rPr dirty="0" sz="1100" spc="5">
                <a:solidFill>
                  <a:srgbClr val="493D42"/>
                </a:solidFill>
                <a:latin typeface="Arial"/>
                <a:cs typeface="Arial"/>
              </a:rPr>
              <a:t>s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s</a:t>
            </a:r>
            <a:r>
              <a:rPr dirty="0" sz="1100" spc="-7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59565D"/>
                </a:solidFill>
                <a:latin typeface="Arial"/>
                <a:cs typeface="Arial"/>
              </a:rPr>
              <a:t>du</a:t>
            </a:r>
            <a:r>
              <a:rPr dirty="0" sz="1100" spc="-50">
                <a:solidFill>
                  <a:srgbClr val="59565D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b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é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n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é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f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c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1A0749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325" y="2390731"/>
            <a:ext cx="6328410" cy="1788795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511175">
              <a:lnSpc>
                <a:spcPct val="100000"/>
              </a:lnSpc>
              <a:spcBef>
                <a:spcPts val="265"/>
              </a:spcBef>
            </a:pPr>
            <a:r>
              <a:rPr dirty="0" sz="1400" spc="-60" i="1">
                <a:solidFill>
                  <a:srgbClr val="596EA5"/>
                </a:solidFill>
                <a:latin typeface="Times New Roman"/>
                <a:cs typeface="Times New Roman"/>
              </a:rPr>
              <a:t>Aprè</a:t>
            </a:r>
            <a:r>
              <a:rPr dirty="0" sz="1400" spc="30" i="1">
                <a:solidFill>
                  <a:srgbClr val="596EA5"/>
                </a:solidFill>
                <a:latin typeface="Times New Roman"/>
                <a:cs typeface="Times New Roman"/>
              </a:rPr>
              <a:t>s</a:t>
            </a:r>
            <a:r>
              <a:rPr dirty="0" sz="1400" spc="-25" i="1">
                <a:solidFill>
                  <a:srgbClr val="6682B3"/>
                </a:solidFill>
                <a:latin typeface="Times New Roman"/>
                <a:cs typeface="Times New Roman"/>
              </a:rPr>
              <a:t>l</a:t>
            </a:r>
            <a:r>
              <a:rPr dirty="0" sz="1400" spc="-35" i="1">
                <a:solidFill>
                  <a:srgbClr val="6682B3"/>
                </a:solidFill>
                <a:latin typeface="Times New Roman"/>
                <a:cs typeface="Times New Roman"/>
              </a:rPr>
              <a:t>a</a:t>
            </a:r>
            <a:r>
              <a:rPr dirty="0" sz="1400" spc="-75" i="1">
                <a:solidFill>
                  <a:srgbClr val="6682B3"/>
                </a:solidFill>
                <a:latin typeface="Times New Roman"/>
                <a:cs typeface="Times New Roman"/>
              </a:rPr>
              <a:t> </a:t>
            </a:r>
            <a:r>
              <a:rPr dirty="0" sz="1400" spc="-65" i="1">
                <a:solidFill>
                  <a:srgbClr val="6682B3"/>
                </a:solidFill>
                <a:latin typeface="Times New Roman"/>
                <a:cs typeface="Times New Roman"/>
              </a:rPr>
              <a:t>périod</a:t>
            </a:r>
            <a:r>
              <a:rPr dirty="0" sz="1400" spc="40" i="1">
                <a:solidFill>
                  <a:srgbClr val="6682B3"/>
                </a:solidFill>
                <a:latin typeface="Times New Roman"/>
                <a:cs typeface="Times New Roman"/>
              </a:rPr>
              <a:t>e</a:t>
            </a:r>
            <a:r>
              <a:rPr dirty="0" sz="1400" i="1">
                <a:solidFill>
                  <a:srgbClr val="6682B3"/>
                </a:solidFill>
                <a:latin typeface="Times New Roman"/>
                <a:cs typeface="Times New Roman"/>
              </a:rPr>
              <a:t>d</a:t>
            </a:r>
            <a:r>
              <a:rPr dirty="0" sz="1400" spc="75" i="1">
                <a:solidFill>
                  <a:srgbClr val="6682B3"/>
                </a:solidFill>
                <a:latin typeface="Times New Roman"/>
                <a:cs typeface="Times New Roman"/>
              </a:rPr>
              <a:t>e</a:t>
            </a:r>
            <a:r>
              <a:rPr dirty="0" sz="1400" spc="-70" i="1">
                <a:solidFill>
                  <a:srgbClr val="6682B3"/>
                </a:solidFill>
                <a:latin typeface="Times New Roman"/>
                <a:cs typeface="Times New Roman"/>
              </a:rPr>
              <a:t>remplissage</a:t>
            </a:r>
            <a:endParaRPr sz="140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  <a:spcBef>
                <a:spcPts val="130"/>
              </a:spcBef>
            </a:pPr>
            <a:r>
              <a:rPr dirty="0" sz="1100" spc="5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o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u</a:t>
            </a:r>
            <a:r>
              <a:rPr dirty="0" sz="1100" spc="5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-130">
                <a:solidFill>
                  <a:srgbClr val="627260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es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MSS</a:t>
            </a:r>
            <a:r>
              <a:rPr dirty="0" sz="1100" spc="-185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ut</a:t>
            </a:r>
            <a:r>
              <a:rPr dirty="0" sz="1100" spc="10">
                <a:solidFill>
                  <a:srgbClr val="7C1A28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nt</a:t>
            </a:r>
            <a:r>
              <a:rPr dirty="0" sz="1100" spc="4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1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5D2842"/>
                </a:solidFill>
                <a:latin typeface="Arial"/>
                <a:cs typeface="Arial"/>
              </a:rPr>
              <a:t>f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o</a:t>
            </a:r>
            <a:r>
              <a:rPr dirty="0" sz="1100" spc="3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mat </a:t>
            </a:r>
            <a:r>
              <a:rPr dirty="0" sz="1100" spc="10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-95">
                <a:solidFill>
                  <a:srgbClr val="181F70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5D2842"/>
                </a:solidFill>
                <a:latin typeface="Arial"/>
                <a:cs typeface="Arial"/>
              </a:rPr>
              <a:t>d</a:t>
            </a:r>
            <a:r>
              <a:rPr dirty="0" sz="1100" spc="55">
                <a:solidFill>
                  <a:srgbClr val="414F5D"/>
                </a:solidFill>
                <a:latin typeface="Arial"/>
                <a:cs typeface="Arial"/>
              </a:rPr>
              <a:t>u</a:t>
            </a:r>
            <a:r>
              <a:rPr dirty="0" sz="1100" spc="-35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59565D"/>
                </a:solidFill>
                <a:latin typeface="Arial"/>
                <a:cs typeface="Arial"/>
              </a:rPr>
              <a:t>q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uest</a:t>
            </a:r>
            <a:r>
              <a:rPr dirty="0" sz="110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>
                <a:solidFill>
                  <a:srgbClr val="59565D"/>
                </a:solidFill>
                <a:latin typeface="Arial"/>
                <a:cs typeface="Arial"/>
              </a:rPr>
              <a:t>on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ai</a:t>
            </a:r>
            <a:r>
              <a:rPr dirty="0" sz="110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5D2842"/>
                </a:solidFill>
                <a:latin typeface="Arial"/>
                <a:cs typeface="Arial"/>
              </a:rPr>
              <a:t>,</a:t>
            </a:r>
            <a:r>
              <a:rPr dirty="0" sz="1100" spc="3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15">
                <a:solidFill>
                  <a:srgbClr val="575B7B"/>
                </a:solidFill>
                <a:latin typeface="Arial"/>
                <a:cs typeface="Arial"/>
              </a:rPr>
              <a:t>'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o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p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é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a</a:t>
            </a:r>
            <a:r>
              <a:rPr dirty="0" sz="1100" spc="15">
                <a:solidFill>
                  <a:srgbClr val="1A0749"/>
                </a:solidFill>
                <a:latin typeface="Arial"/>
                <a:cs typeface="Arial"/>
              </a:rPr>
              <a:t>t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181F70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D2842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v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ra</a:t>
            </a:r>
            <a:r>
              <a:rPr dirty="0" sz="1100" spc="-2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-10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n</a:t>
            </a:r>
            <a:r>
              <a:rPr dirty="0" sz="1100" spc="-10">
                <a:solidFill>
                  <a:srgbClr val="493D42"/>
                </a:solidFill>
                <a:latin typeface="Arial"/>
                <a:cs typeface="Arial"/>
              </a:rPr>
              <a:t>se</a:t>
            </a:r>
            <a:r>
              <a:rPr dirty="0" sz="1100" spc="-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-10">
                <a:solidFill>
                  <a:srgbClr val="212342"/>
                </a:solidFill>
                <a:latin typeface="Arial"/>
                <a:cs typeface="Arial"/>
              </a:rPr>
              <a:t>g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n</a:t>
            </a:r>
            <a:r>
              <a:rPr dirty="0" sz="1100" spc="-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-2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11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-5">
                <a:solidFill>
                  <a:srgbClr val="212342"/>
                </a:solidFill>
                <a:latin typeface="Arial"/>
                <a:cs typeface="Arial"/>
              </a:rPr>
              <a:t>é</a:t>
            </a:r>
            <a:r>
              <a:rPr dirty="0" sz="1100" spc="-5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-5">
                <a:solidFill>
                  <a:srgbClr val="3A2D49"/>
                </a:solidFill>
                <a:latin typeface="Arial"/>
                <a:cs typeface="Arial"/>
              </a:rPr>
              <a:t>o</a:t>
            </a:r>
            <a:r>
              <a:rPr dirty="0" sz="1100" spc="-5">
                <a:solidFill>
                  <a:srgbClr val="59565D"/>
                </a:solidFill>
                <a:latin typeface="Arial"/>
                <a:cs typeface="Arial"/>
              </a:rPr>
              <a:t>n</a:t>
            </a:r>
            <a:r>
              <a:rPr dirty="0" sz="1100" spc="-5">
                <a:solidFill>
                  <a:srgbClr val="3A2D49"/>
                </a:solidFill>
                <a:latin typeface="Arial"/>
                <a:cs typeface="Arial"/>
              </a:rPr>
              <a:t>se</a:t>
            </a:r>
            <a:r>
              <a:rPr dirty="0" sz="1100" spc="-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175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414F5D"/>
                </a:solidFill>
                <a:latin typeface="Arial"/>
                <a:cs typeface="Arial"/>
              </a:rPr>
              <a:t>au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05800"/>
              </a:lnSpc>
              <a:spcBef>
                <a:spcPts val="50"/>
              </a:spcBef>
            </a:pPr>
            <a:r>
              <a:rPr dirty="0" sz="1100" spc="15">
                <a:solidFill>
                  <a:srgbClr val="5D2842"/>
                </a:solidFill>
                <a:latin typeface="Arial"/>
                <a:cs typeface="Arial"/>
              </a:rPr>
              <a:t>q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u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est</a:t>
            </a:r>
            <a:r>
              <a:rPr dirty="0" sz="1100" spc="15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on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ai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6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-15">
                <a:solidFill>
                  <a:srgbClr val="414F5D"/>
                </a:solidFill>
                <a:latin typeface="Arial"/>
                <a:cs typeface="Arial"/>
              </a:rPr>
              <a:t>su</a:t>
            </a:r>
            <a:r>
              <a:rPr dirty="0" sz="1100" spc="-1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270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69876E"/>
                </a:solidFill>
                <a:latin typeface="Arial"/>
                <a:cs typeface="Arial"/>
              </a:rPr>
              <a:t>l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9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fi</a:t>
            </a:r>
            <a:r>
              <a:rPr dirty="0" sz="1100" spc="15">
                <a:solidFill>
                  <a:srgbClr val="263D67"/>
                </a:solidFill>
                <a:latin typeface="Arial"/>
                <a:cs typeface="Arial"/>
              </a:rPr>
              <a:t>c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hi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95">
                <a:solidFill>
                  <a:srgbClr val="181F70"/>
                </a:solidFill>
                <a:latin typeface="Arial"/>
                <a:cs typeface="Arial"/>
              </a:rPr>
              <a:t> </a:t>
            </a:r>
            <a:r>
              <a:rPr dirty="0" sz="1350" spc="45">
                <a:solidFill>
                  <a:srgbClr val="3F1836"/>
                </a:solidFill>
                <a:latin typeface="Times New Roman"/>
                <a:cs typeface="Times New Roman"/>
              </a:rPr>
              <a:t>à</a:t>
            </a:r>
            <a:r>
              <a:rPr dirty="0" sz="1350" spc="155">
                <a:solidFill>
                  <a:srgbClr val="3F1836"/>
                </a:solidFill>
                <a:latin typeface="Times New Roman"/>
                <a:cs typeface="Times New Roman"/>
              </a:rPr>
              <a:t> </a:t>
            </a:r>
            <a:r>
              <a:rPr dirty="0" sz="1100" spc="-5">
                <a:solidFill>
                  <a:srgbClr val="414F5D"/>
                </a:solidFill>
                <a:latin typeface="Arial"/>
                <a:cs typeface="Arial"/>
              </a:rPr>
              <a:t>t</a:t>
            </a:r>
            <a:r>
              <a:rPr dirty="0" sz="1100" spc="-5">
                <a:solidFill>
                  <a:srgbClr val="3F1836"/>
                </a:solidFill>
                <a:latin typeface="Arial"/>
                <a:cs typeface="Arial"/>
              </a:rPr>
              <a:t>ra</a:t>
            </a:r>
            <a:r>
              <a:rPr dirty="0" sz="1100" spc="-5">
                <a:latin typeface="Arial"/>
                <a:cs typeface="Arial"/>
              </a:rPr>
              <a:t>.</a:t>
            </a:r>
            <a:r>
              <a:rPr dirty="0" sz="1100" spc="-5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 spc="-5">
                <a:solidFill>
                  <a:srgbClr val="414F5D"/>
                </a:solidFill>
                <a:latin typeface="Arial"/>
                <a:cs typeface="Arial"/>
              </a:rPr>
              <a:t>sm</a:t>
            </a:r>
            <a:r>
              <a:rPr dirty="0" sz="1100" spc="-5">
                <a:solidFill>
                  <a:srgbClr val="3A2D49"/>
                </a:solidFill>
                <a:latin typeface="Arial"/>
                <a:cs typeface="Arial"/>
              </a:rPr>
              <a:t>enre</a:t>
            </a:r>
            <a:r>
              <a:rPr dirty="0" sz="1100" spc="254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350" spc="45">
                <a:solidFill>
                  <a:srgbClr val="212342"/>
                </a:solidFill>
                <a:latin typeface="Times New Roman"/>
                <a:cs typeface="Times New Roman"/>
              </a:rPr>
              <a:t>à</a:t>
            </a:r>
            <a:r>
              <a:rPr dirty="0" sz="1350" spc="100">
                <a:solidFill>
                  <a:srgbClr val="212342"/>
                </a:solidFill>
                <a:latin typeface="Times New Roman"/>
                <a:cs typeface="Times New Roman"/>
              </a:rPr>
              <a:t> </a:t>
            </a:r>
            <a:r>
              <a:rPr dirty="0" sz="1100" spc="-30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-30">
                <a:solidFill>
                  <a:srgbClr val="2A3F9C"/>
                </a:solidFill>
                <a:latin typeface="Arial"/>
                <a:cs typeface="Arial"/>
              </a:rPr>
              <a:t>'</a:t>
            </a:r>
            <a:r>
              <a:rPr dirty="0" sz="1100" spc="-30">
                <a:solidFill>
                  <a:srgbClr val="414F5D"/>
                </a:solidFill>
                <a:latin typeface="Arial"/>
                <a:cs typeface="Arial"/>
              </a:rPr>
              <a:t>ON</a:t>
            </a:r>
            <a:r>
              <a:rPr dirty="0" sz="1100" spc="-30">
                <a:solidFill>
                  <a:srgbClr val="3A2D49"/>
                </a:solidFill>
                <a:latin typeface="Arial"/>
                <a:cs typeface="Arial"/>
              </a:rPr>
              <a:t>AP</a:t>
            </a:r>
            <a:r>
              <a:rPr dirty="0" sz="1100" spc="-30">
                <a:solidFill>
                  <a:srgbClr val="414F5D"/>
                </a:solidFill>
                <a:latin typeface="Arial"/>
                <a:cs typeface="Arial"/>
              </a:rPr>
              <a:t>S.</a:t>
            </a:r>
            <a:r>
              <a:rPr dirty="0" sz="1100" spc="12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Po</a:t>
            </a:r>
            <a:r>
              <a:rPr dirty="0" u="heavy" sz="1100" spc="5">
                <a:solidFill>
                  <a:srgbClr val="5956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u</a:t>
            </a:r>
            <a:r>
              <a:rPr dirty="0" u="heavy" sz="1100" spc="5">
                <a:solidFill>
                  <a:srgbClr val="181F70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170">
                <a:solidFill>
                  <a:srgbClr val="181F70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30">
                <a:solidFill>
                  <a:srgbClr val="3F1836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rappe</a:t>
            </a:r>
            <a:r>
              <a:rPr dirty="0" u="heavy" sz="1100" spc="30">
                <a:solidFill>
                  <a:srgbClr val="69876E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l</a:t>
            </a:r>
            <a:r>
              <a:rPr dirty="0" u="heavy" sz="1100" spc="30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,</a:t>
            </a:r>
            <a:r>
              <a:rPr dirty="0" u="heavy" sz="1100" spc="150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>
                <a:solidFill>
                  <a:srgbClr val="69876E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l</a:t>
            </a:r>
            <a:r>
              <a:rPr dirty="0" u="heavy" sz="1100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90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5">
                <a:solidFill>
                  <a:srgbClr val="5D2842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-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épo</a:t>
            </a:r>
            <a:r>
              <a:rPr dirty="0" u="heavy" sz="1100" spc="-5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100" spc="-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se</a:t>
            </a:r>
            <a:r>
              <a:rPr dirty="0" u="heavy" sz="1100" spc="-5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125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55">
                <a:solidFill>
                  <a:srgbClr val="5D2842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100" spc="55">
                <a:solidFill>
                  <a:srgbClr val="212342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200">
                <a:solidFill>
                  <a:srgbClr val="212342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1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c</a:t>
            </a:r>
            <a:r>
              <a:rPr dirty="0" u="heavy" sz="1100" spc="-15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h</a:t>
            </a:r>
            <a:r>
              <a:rPr dirty="0" u="heavy" sz="1100" spc="-15">
                <a:solidFill>
                  <a:srgbClr val="3F1836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acu</a:t>
            </a:r>
            <a:r>
              <a:rPr dirty="0" u="heavy" sz="1100" spc="-15">
                <a:solidFill>
                  <a:srgbClr val="5956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100" spc="-1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245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>
                <a:solidFill>
                  <a:srgbClr val="5956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100">
                <a:solidFill>
                  <a:srgbClr val="3A2D49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>
                <a:solidFill>
                  <a:srgbClr val="414F5D"/>
                </a:solidFill>
                <a:uFill>
                  <a:solidFill>
                    <a:srgbClr val="414F5D"/>
                  </a:solidFill>
                </a:uFill>
                <a:latin typeface="Arial"/>
                <a:cs typeface="Arial"/>
              </a:rPr>
              <a:t>s </a:t>
            </a:r>
            <a:r>
              <a:rPr dirty="0" sz="1100" spc="-29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u="heavy" sz="1100" spc="25">
                <a:solidFill>
                  <a:srgbClr val="3F1836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q</a:t>
            </a:r>
            <a:r>
              <a:rPr dirty="0" u="heavy" sz="1100" spc="25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u</a:t>
            </a:r>
            <a:r>
              <a:rPr dirty="0" u="heavy" sz="1100" spc="2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est</a:t>
            </a:r>
            <a:r>
              <a:rPr dirty="0" u="heavy" sz="1100" spc="25">
                <a:solidFill>
                  <a:srgbClr val="1F016B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100" spc="25">
                <a:solidFill>
                  <a:srgbClr val="5956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ons</a:t>
            </a:r>
            <a:r>
              <a:rPr dirty="0" u="heavy" sz="1100" spc="2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100" spc="25">
                <a:solidFill>
                  <a:srgbClr val="2123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25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v</a:t>
            </a:r>
            <a:r>
              <a:rPr dirty="0" u="heavy" sz="1100" spc="2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2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100" spc="25">
                <a:solidFill>
                  <a:srgbClr val="5956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100" spc="2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1100" spc="-3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30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ê</a:t>
            </a:r>
            <a:r>
              <a:rPr dirty="0" u="heavy" sz="1100" spc="30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tr</a:t>
            </a:r>
            <a:r>
              <a:rPr dirty="0" u="heavy" sz="1100" spc="30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5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5">
                <a:solidFill>
                  <a:srgbClr val="5956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ns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5">
                <a:solidFill>
                  <a:srgbClr val="5956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gn</a:t>
            </a:r>
            <a:r>
              <a:rPr dirty="0" u="heavy" sz="1100" spc="5">
                <a:solidFill>
                  <a:srgbClr val="2123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ée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sd</a:t>
            </a:r>
            <a:r>
              <a:rPr dirty="0" u="heavy" sz="1100" spc="5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100" spc="5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-114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5">
                <a:solidFill>
                  <a:srgbClr val="69876E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l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5">
                <a:solidFill>
                  <a:srgbClr val="414F5D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fich</a:t>
            </a:r>
            <a:r>
              <a:rPr dirty="0" u="heavy" sz="1100" spc="5">
                <a:solidFill>
                  <a:srgbClr val="1F016B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100" spc="5">
                <a:solidFill>
                  <a:srgbClr val="3A2D49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5">
                <a:solidFill>
                  <a:srgbClr val="5D2842"/>
                </a:solidFill>
                <a:uFill>
                  <a:solidFill>
                    <a:srgbClr val="5D2842"/>
                  </a:solidFill>
                </a:uFill>
                <a:latin typeface="Arial"/>
                <a:cs typeface="Arial"/>
              </a:rPr>
              <a:t>r</a:t>
            </a:r>
            <a:r>
              <a:rPr dirty="0" sz="1100" spc="-10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u="heavy" sz="1350" spc="45">
                <a:solidFill>
                  <a:srgbClr val="3F1836"/>
                </a:solidFill>
                <a:uFill>
                  <a:solidFill>
                    <a:srgbClr val="3F1836"/>
                  </a:solidFill>
                </a:uFill>
                <a:latin typeface="Times New Roman"/>
                <a:cs typeface="Times New Roman"/>
              </a:rPr>
              <a:t>à</a:t>
            </a:r>
            <a:r>
              <a:rPr dirty="0" sz="1350" spc="-145">
                <a:solidFill>
                  <a:srgbClr val="3F1836"/>
                </a:solidFill>
                <a:latin typeface="Times New Roman"/>
                <a:cs typeface="Times New Roman"/>
              </a:rPr>
              <a:t> </a:t>
            </a:r>
            <a:r>
              <a:rPr dirty="0" u="heavy" sz="1100" spc="30">
                <a:solidFill>
                  <a:srgbClr val="414F5D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tra</a:t>
            </a:r>
            <a:r>
              <a:rPr dirty="0" u="heavy" sz="1100" spc="30">
                <a:solidFill>
                  <a:srgbClr val="3A2D49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100" spc="30">
                <a:solidFill>
                  <a:srgbClr val="414F5D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100" spc="30">
                <a:solidFill>
                  <a:srgbClr val="3A2D49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m</a:t>
            </a:r>
            <a:r>
              <a:rPr dirty="0" u="heavy" sz="1100" spc="30">
                <a:solidFill>
                  <a:srgbClr val="212342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30">
                <a:solidFill>
                  <a:srgbClr val="5D2842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tt</a:t>
            </a:r>
            <a:r>
              <a:rPr dirty="0" u="heavy" sz="1100" spc="30">
                <a:solidFill>
                  <a:srgbClr val="181F70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100" spc="30">
                <a:solidFill>
                  <a:srgbClr val="212342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100" spc="-140">
                <a:solidFill>
                  <a:srgbClr val="212342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250" spc="-10">
                <a:solidFill>
                  <a:srgbClr val="414F5D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à</a:t>
            </a:r>
            <a:r>
              <a:rPr dirty="0" u="heavy" sz="1100" spc="-10">
                <a:solidFill>
                  <a:srgbClr val="070789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l</a:t>
            </a:r>
            <a:r>
              <a:rPr dirty="0" u="heavy" sz="1100" spc="-10">
                <a:solidFill>
                  <a:srgbClr val="59565D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'ONAPS</a:t>
            </a:r>
            <a:r>
              <a:rPr dirty="0" u="heavy" sz="1100" spc="-10">
                <a:solidFill>
                  <a:srgbClr val="1A0749"/>
                </a:solidFill>
                <a:uFill>
                  <a:solidFill>
                    <a:srgbClr val="1A0749"/>
                  </a:solidFill>
                </a:u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Arial"/>
              <a:cs typeface="Arial"/>
            </a:endParaRPr>
          </a:p>
          <a:p>
            <a:pPr marL="266700">
              <a:lnSpc>
                <a:spcPct val="100000"/>
              </a:lnSpc>
              <a:tabLst>
                <a:tab pos="517525" algn="l"/>
              </a:tabLst>
            </a:pPr>
            <a:r>
              <a:rPr dirty="0" sz="1100" spc="-40">
                <a:solidFill>
                  <a:srgbClr val="3489D1"/>
                </a:solidFill>
                <a:latin typeface="Arial"/>
                <a:cs typeface="Arial"/>
              </a:rPr>
              <a:t>3</a:t>
            </a:r>
            <a:r>
              <a:rPr dirty="0" sz="1100" spc="-25">
                <a:solidFill>
                  <a:srgbClr val="3489D1"/>
                </a:solidFill>
                <a:latin typeface="Arial"/>
                <a:cs typeface="Arial"/>
              </a:rPr>
              <a:t>)</a:t>
            </a:r>
            <a:r>
              <a:rPr dirty="0" sz="1100">
                <a:solidFill>
                  <a:srgbClr val="3489D1"/>
                </a:solidFill>
                <a:latin typeface="Arial"/>
                <a:cs typeface="Arial"/>
              </a:rPr>
              <a:t>	</a:t>
            </a:r>
            <a:r>
              <a:rPr dirty="0" sz="1100" spc="40">
                <a:solidFill>
                  <a:srgbClr val="3489D1"/>
                </a:solidFill>
                <a:latin typeface="Arial"/>
                <a:cs typeface="Arial"/>
              </a:rPr>
              <a:t>Le</a:t>
            </a:r>
            <a:r>
              <a:rPr dirty="0" sz="1100" spc="40">
                <a:solidFill>
                  <a:srgbClr val="3489D1"/>
                </a:solidFill>
                <a:latin typeface="Arial"/>
                <a:cs typeface="Arial"/>
              </a:rPr>
              <a:t>s</a:t>
            </a:r>
            <a:r>
              <a:rPr dirty="0" sz="1100" spc="40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50" spc="40">
                <a:solidFill>
                  <a:srgbClr val="5295D4"/>
                </a:solidFill>
                <a:latin typeface="Times New Roman"/>
                <a:cs typeface="Times New Roman"/>
              </a:rPr>
              <a:t>«</a:t>
            </a:r>
            <a:r>
              <a:rPr dirty="0" sz="1150" spc="90">
                <a:solidFill>
                  <a:srgbClr val="5295D4"/>
                </a:solidFill>
                <a:latin typeface="Times New Roman"/>
                <a:cs typeface="Times New Roman"/>
              </a:rPr>
              <a:t> </a:t>
            </a:r>
            <a:r>
              <a:rPr dirty="0" sz="1100" spc="75">
                <a:solidFill>
                  <a:srgbClr val="5295D4"/>
                </a:solidFill>
                <a:latin typeface="Arial"/>
                <a:cs typeface="Arial"/>
              </a:rPr>
              <a:t>choses</a:t>
            </a:r>
            <a:r>
              <a:rPr dirty="0" sz="1100" spc="-50">
                <a:solidFill>
                  <a:srgbClr val="5295D4"/>
                </a:solidFill>
                <a:latin typeface="Arial"/>
                <a:cs typeface="Arial"/>
              </a:rPr>
              <a:t> </a:t>
            </a:r>
            <a:r>
              <a:rPr dirty="0" sz="1350" spc="80">
                <a:solidFill>
                  <a:srgbClr val="3489D1"/>
                </a:solidFill>
                <a:latin typeface="Times New Roman"/>
                <a:cs typeface="Times New Roman"/>
              </a:rPr>
              <a:t>à</a:t>
            </a:r>
            <a:r>
              <a:rPr dirty="0" sz="1350" spc="-40">
                <a:solidFill>
                  <a:srgbClr val="3489D1"/>
                </a:solidFill>
                <a:latin typeface="Times New Roman"/>
                <a:cs typeface="Times New Roman"/>
              </a:rPr>
              <a:t> </a:t>
            </a:r>
            <a:r>
              <a:rPr dirty="0" sz="1100" spc="75">
                <a:solidFill>
                  <a:srgbClr val="3489D1"/>
                </a:solidFill>
                <a:latin typeface="Arial"/>
                <a:cs typeface="Arial"/>
              </a:rPr>
              <a:t>n</a:t>
            </a:r>
            <a:r>
              <a:rPr dirty="0" sz="1100" spc="80">
                <a:solidFill>
                  <a:srgbClr val="3489D1"/>
                </a:solidFill>
                <a:latin typeface="Arial"/>
                <a:cs typeface="Arial"/>
              </a:rPr>
              <a:t>e</a:t>
            </a:r>
            <a:r>
              <a:rPr dirty="0" sz="1100" spc="110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00" spc="75">
                <a:solidFill>
                  <a:srgbClr val="3489D1"/>
                </a:solidFill>
                <a:latin typeface="Arial"/>
                <a:cs typeface="Arial"/>
              </a:rPr>
              <a:t>pa</a:t>
            </a:r>
            <a:r>
              <a:rPr dirty="0" sz="1100" spc="70">
                <a:solidFill>
                  <a:srgbClr val="3489D1"/>
                </a:solidFill>
                <a:latin typeface="Arial"/>
                <a:cs typeface="Arial"/>
              </a:rPr>
              <a:t>s</a:t>
            </a:r>
            <a:r>
              <a:rPr dirty="0" sz="1100" spc="-50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00" spc="114">
                <a:solidFill>
                  <a:srgbClr val="3489D1"/>
                </a:solidFill>
                <a:latin typeface="Arial"/>
                <a:cs typeface="Arial"/>
              </a:rPr>
              <a:t>fair</a:t>
            </a:r>
            <a:r>
              <a:rPr dirty="0" sz="1100" spc="195">
                <a:solidFill>
                  <a:srgbClr val="3489D1"/>
                </a:solidFill>
                <a:latin typeface="Arial"/>
                <a:cs typeface="Arial"/>
              </a:rPr>
              <a:t>e</a:t>
            </a:r>
            <a:r>
              <a:rPr dirty="0" sz="1100" spc="50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50" spc="185">
                <a:solidFill>
                  <a:srgbClr val="6B9ED8"/>
                </a:solidFill>
                <a:latin typeface="Times New Roman"/>
                <a:cs typeface="Times New Roman"/>
              </a:rPr>
              <a:t>»</a:t>
            </a:r>
            <a:r>
              <a:rPr dirty="0" sz="1150" spc="-55">
                <a:solidFill>
                  <a:srgbClr val="6B9ED8"/>
                </a:solidFill>
                <a:latin typeface="Times New Roman"/>
                <a:cs typeface="Times New Roman"/>
              </a:rPr>
              <a:t> </a:t>
            </a:r>
            <a:r>
              <a:rPr dirty="0" sz="1100" spc="190">
                <a:solidFill>
                  <a:srgbClr val="3489D1"/>
                </a:solidFill>
                <a:latin typeface="Arial"/>
                <a:cs typeface="Arial"/>
              </a:rPr>
              <a:t>e</a:t>
            </a:r>
            <a:r>
              <a:rPr dirty="0" sz="1100" spc="95">
                <a:solidFill>
                  <a:srgbClr val="3489D1"/>
                </a:solidFill>
                <a:latin typeface="Arial"/>
                <a:cs typeface="Arial"/>
              </a:rPr>
              <a:t>t</a:t>
            </a:r>
            <a:r>
              <a:rPr dirty="0" sz="1100" spc="-50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00" spc="120">
                <a:solidFill>
                  <a:srgbClr val="3489D1"/>
                </a:solidFill>
                <a:latin typeface="Arial"/>
                <a:cs typeface="Arial"/>
              </a:rPr>
              <a:t>point</a:t>
            </a:r>
            <a:r>
              <a:rPr dirty="0" sz="1100" spc="145">
                <a:solidFill>
                  <a:srgbClr val="3489D1"/>
                </a:solidFill>
                <a:latin typeface="Arial"/>
                <a:cs typeface="Arial"/>
              </a:rPr>
              <a:t>s</a:t>
            </a:r>
            <a:r>
              <a:rPr dirty="0" sz="1100" spc="35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00" spc="155">
                <a:solidFill>
                  <a:srgbClr val="3489D1"/>
                </a:solidFill>
                <a:latin typeface="Arial"/>
                <a:cs typeface="Arial"/>
              </a:rPr>
              <a:t>d</a:t>
            </a:r>
            <a:r>
              <a:rPr dirty="0" sz="1100" spc="160">
                <a:solidFill>
                  <a:srgbClr val="3489D1"/>
                </a:solidFill>
                <a:latin typeface="Arial"/>
                <a:cs typeface="Arial"/>
              </a:rPr>
              <a:t>e</a:t>
            </a:r>
            <a:r>
              <a:rPr dirty="0" sz="1100" spc="-125">
                <a:solidFill>
                  <a:srgbClr val="3489D1"/>
                </a:solidFill>
                <a:latin typeface="Arial"/>
                <a:cs typeface="Arial"/>
              </a:rPr>
              <a:t> </a:t>
            </a:r>
            <a:r>
              <a:rPr dirty="0" sz="1100" spc="65">
                <a:solidFill>
                  <a:srgbClr val="3489D1"/>
                </a:solidFill>
                <a:latin typeface="Arial"/>
                <a:cs typeface="Arial"/>
              </a:rPr>
              <a:t>vigîtance</a:t>
            </a:r>
            <a:endParaRPr sz="1100">
              <a:latin typeface="Arial"/>
              <a:cs typeface="Arial"/>
            </a:endParaRPr>
          </a:p>
          <a:p>
            <a:pPr marL="12700" marR="10160" indent="4445">
              <a:lnSpc>
                <a:spcPct val="129800"/>
              </a:lnSpc>
              <a:spcBef>
                <a:spcPts val="355"/>
              </a:spcBef>
            </a:pPr>
            <a:r>
              <a:rPr dirty="0" sz="1100" spc="30">
                <a:solidFill>
                  <a:srgbClr val="4F7783"/>
                </a:solidFill>
                <a:latin typeface="Arial"/>
                <a:cs typeface="Arial"/>
              </a:rPr>
              <a:t>Il</a:t>
            </a:r>
            <a:r>
              <a:rPr dirty="0" sz="1100" spc="-60">
                <a:solidFill>
                  <a:srgbClr val="4F7783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est</a:t>
            </a:r>
            <a:r>
              <a:rPr dirty="0" sz="1100" spc="-10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t</a:t>
            </a:r>
            <a:r>
              <a:rPr dirty="0" sz="1100" spc="3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è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11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m</a:t>
            </a:r>
            <a:r>
              <a:rPr dirty="0" sz="1100" spc="20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o</a:t>
            </a:r>
            <a:r>
              <a:rPr dirty="0" sz="1100" spc="20">
                <a:solidFill>
                  <a:srgbClr val="414F5D"/>
                </a:solidFill>
                <a:latin typeface="Arial"/>
                <a:cs typeface="Arial"/>
              </a:rPr>
              <a:t>rtan</a:t>
            </a:r>
            <a:r>
              <a:rPr dirty="0" sz="1100" spc="20">
                <a:solidFill>
                  <a:srgbClr val="1A0749"/>
                </a:solidFill>
                <a:latin typeface="Arial"/>
                <a:cs typeface="Arial"/>
              </a:rPr>
              <a:t>t</a:t>
            </a:r>
            <a:r>
              <a:rPr dirty="0" sz="1100" spc="65">
                <a:solidFill>
                  <a:srgbClr val="1A074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q</a:t>
            </a:r>
            <a:r>
              <a:rPr dirty="0" sz="1100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7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30">
                <a:solidFill>
                  <a:srgbClr val="5D2842"/>
                </a:solidFill>
                <a:latin typeface="Arial"/>
                <a:cs typeface="Arial"/>
              </a:rPr>
              <a:t>'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o</a:t>
            </a:r>
            <a:r>
              <a:rPr dirty="0" sz="1100" spc="30">
                <a:solidFill>
                  <a:srgbClr val="3F1836"/>
                </a:solidFill>
                <a:latin typeface="Arial"/>
                <a:cs typeface="Arial"/>
              </a:rPr>
              <a:t>péra</a:t>
            </a:r>
            <a:r>
              <a:rPr dirty="0" sz="1100" spc="30">
                <a:solidFill>
                  <a:srgbClr val="59565D"/>
                </a:solidFill>
                <a:latin typeface="Arial"/>
                <a:cs typeface="Arial"/>
              </a:rPr>
              <a:t>t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eu</a:t>
            </a:r>
            <a:r>
              <a:rPr dirty="0" sz="1100" spc="30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-135">
                <a:solidFill>
                  <a:srgbClr val="627260"/>
                </a:solidFill>
                <a:latin typeface="Arial"/>
                <a:cs typeface="Arial"/>
              </a:rPr>
              <a:t> 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n</a:t>
            </a:r>
            <a:r>
              <a:rPr dirty="0" sz="1100" spc="20">
                <a:solidFill>
                  <a:srgbClr val="575B7B"/>
                </a:solidFill>
                <a:latin typeface="Arial"/>
                <a:cs typeface="Arial"/>
              </a:rPr>
              <a:t>'</a:t>
            </a:r>
            <a:r>
              <a:rPr dirty="0" sz="1100" spc="2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nfl</a:t>
            </a:r>
            <a:r>
              <a:rPr dirty="0" sz="1100" spc="20">
                <a:solidFill>
                  <a:srgbClr val="414F5D"/>
                </a:solidFill>
                <a:latin typeface="Arial"/>
                <a:cs typeface="Arial"/>
              </a:rPr>
              <a:t>u</a:t>
            </a:r>
            <a:r>
              <a:rPr dirty="0" sz="1100" spc="20">
                <a:solidFill>
                  <a:srgbClr val="3A2D49"/>
                </a:solidFill>
                <a:latin typeface="Arial"/>
                <a:cs typeface="Arial"/>
              </a:rPr>
              <a:t>ence</a:t>
            </a:r>
            <a:r>
              <a:rPr dirty="0" sz="1100" spc="-7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-25">
                <a:solidFill>
                  <a:srgbClr val="3F1836"/>
                </a:solidFill>
                <a:latin typeface="Arial"/>
                <a:cs typeface="Arial"/>
              </a:rPr>
              <a:t>as</a:t>
            </a:r>
            <a:r>
              <a:rPr dirty="0" sz="1100" spc="-110">
                <a:solidFill>
                  <a:srgbClr val="3F1836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es</a:t>
            </a:r>
            <a:r>
              <a:rPr dirty="0" sz="1100" spc="1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ép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ons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-75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59565D"/>
                </a:solidFill>
                <a:latin typeface="Arial"/>
                <a:cs typeface="Arial"/>
              </a:rPr>
              <a:t>d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u</a:t>
            </a:r>
            <a:r>
              <a:rPr dirty="0" sz="1100" spc="-75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263D67"/>
                </a:solidFill>
                <a:latin typeface="Arial"/>
                <a:cs typeface="Arial"/>
              </a:rPr>
              <a:t>b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éné</a:t>
            </a:r>
            <a:r>
              <a:rPr dirty="0" sz="1100" spc="10">
                <a:solidFill>
                  <a:srgbClr val="1A0749"/>
                </a:solidFill>
                <a:latin typeface="Arial"/>
                <a:cs typeface="Arial"/>
              </a:rPr>
              <a:t>fi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ci</a:t>
            </a:r>
            <a:r>
              <a:rPr dirty="0" sz="1100" spc="10">
                <a:solidFill>
                  <a:srgbClr val="414F5D"/>
                </a:solidFill>
                <a:latin typeface="Arial"/>
                <a:cs typeface="Arial"/>
              </a:rPr>
              <a:t>ai</a:t>
            </a:r>
            <a:r>
              <a:rPr dirty="0" sz="1100" spc="10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4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10">
                <a:solidFill>
                  <a:srgbClr val="1A0749"/>
                </a:solidFill>
                <a:latin typeface="Arial"/>
                <a:cs typeface="Arial"/>
              </a:rPr>
              <a:t>t</a:t>
            </a:r>
            <a:r>
              <a:rPr dirty="0" sz="1100" spc="65">
                <a:solidFill>
                  <a:srgbClr val="1A0749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q</a:t>
            </a:r>
            <a:r>
              <a:rPr dirty="0" sz="1100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7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890738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7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b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én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é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fi</a:t>
            </a:r>
            <a:r>
              <a:rPr dirty="0" sz="1100" spc="10">
                <a:solidFill>
                  <a:srgbClr val="3A2D49"/>
                </a:solidFill>
                <a:latin typeface="Arial"/>
                <a:cs typeface="Arial"/>
              </a:rPr>
              <a:t>c</a:t>
            </a:r>
            <a:r>
              <a:rPr dirty="0" sz="1100" spc="10">
                <a:solidFill>
                  <a:srgbClr val="627260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0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0">
                <a:solidFill>
                  <a:srgbClr val="59565D"/>
                </a:solidFill>
                <a:latin typeface="Arial"/>
                <a:cs typeface="Arial"/>
              </a:rPr>
              <a:t>r</a:t>
            </a:r>
            <a:r>
              <a:rPr dirty="0" sz="1100" spc="10">
                <a:solidFill>
                  <a:srgbClr val="212342"/>
                </a:solidFill>
                <a:latin typeface="Arial"/>
                <a:cs typeface="Arial"/>
              </a:rPr>
              <a:t>e </a:t>
            </a:r>
            <a:r>
              <a:rPr dirty="0" sz="1100" spc="-290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ait</a:t>
            </a:r>
            <a:r>
              <a:rPr dirty="0" sz="1100" spc="80">
                <a:solidFill>
                  <a:srgbClr val="414F5D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12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t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em</a:t>
            </a:r>
            <a:r>
              <a:rPr dirty="0" sz="1100" spc="5">
                <a:solidFill>
                  <a:srgbClr val="263D67"/>
                </a:solidFill>
                <a:latin typeface="Arial"/>
                <a:cs typeface="Arial"/>
              </a:rPr>
              <a:t>p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snéce</a:t>
            </a:r>
            <a:r>
              <a:rPr dirty="0" sz="1100" spc="5">
                <a:solidFill>
                  <a:srgbClr val="414F5D"/>
                </a:solidFill>
                <a:latin typeface="Arial"/>
                <a:cs typeface="Arial"/>
              </a:rPr>
              <a:t>s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sa</a:t>
            </a:r>
            <a:r>
              <a:rPr dirty="0" sz="1100" spc="5">
                <a:solidFill>
                  <a:srgbClr val="627260"/>
                </a:solidFill>
                <a:latin typeface="Arial"/>
                <a:cs typeface="Arial"/>
              </a:rPr>
              <a:t>ir</a:t>
            </a:r>
            <a:r>
              <a:rPr dirty="0" sz="1100" spc="5">
                <a:solidFill>
                  <a:srgbClr val="3A2D49"/>
                </a:solidFill>
                <a:latin typeface="Arial"/>
                <a:cs typeface="Arial"/>
              </a:rPr>
              <a:t>e</a:t>
            </a:r>
            <a:r>
              <a:rPr dirty="0" sz="1100" spc="-80">
                <a:solidFill>
                  <a:srgbClr val="3A2D49"/>
                </a:solidFill>
                <a:latin typeface="Arial"/>
                <a:cs typeface="Arial"/>
              </a:rPr>
              <a:t> </a:t>
            </a:r>
            <a:r>
              <a:rPr dirty="0" sz="1100" spc="30">
                <a:solidFill>
                  <a:srgbClr val="3A2D49"/>
                </a:solidFill>
                <a:latin typeface="Arial"/>
                <a:cs typeface="Arial"/>
              </a:rPr>
              <a:t>po</a:t>
            </a:r>
            <a:r>
              <a:rPr dirty="0" sz="1100" spc="30">
                <a:solidFill>
                  <a:srgbClr val="414F5D"/>
                </a:solidFill>
                <a:latin typeface="Arial"/>
                <a:cs typeface="Arial"/>
              </a:rPr>
              <a:t>u</a:t>
            </a:r>
            <a:r>
              <a:rPr dirty="0" sz="1100" spc="30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-35">
                <a:solidFill>
                  <a:srgbClr val="181F70"/>
                </a:solidFill>
                <a:latin typeface="Arial"/>
                <a:cs typeface="Arial"/>
              </a:rPr>
              <a:t> </a:t>
            </a:r>
            <a:r>
              <a:rPr dirty="0" sz="1100" spc="25">
                <a:solidFill>
                  <a:srgbClr val="181F70"/>
                </a:solidFill>
                <a:latin typeface="Arial"/>
                <a:cs typeface="Arial"/>
              </a:rPr>
              <a:t>r</a:t>
            </a:r>
            <a:r>
              <a:rPr dirty="0" sz="1100" spc="2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25">
                <a:solidFill>
                  <a:srgbClr val="414F5D"/>
                </a:solidFill>
                <a:latin typeface="Arial"/>
                <a:cs typeface="Arial"/>
              </a:rPr>
              <a:t>m</a:t>
            </a:r>
            <a:r>
              <a:rPr dirty="0" sz="1100" spc="25">
                <a:solidFill>
                  <a:srgbClr val="627260"/>
                </a:solidFill>
                <a:latin typeface="Arial"/>
                <a:cs typeface="Arial"/>
              </a:rPr>
              <a:t>pli</a:t>
            </a:r>
            <a:r>
              <a:rPr dirty="0" sz="1100" spc="25">
                <a:solidFill>
                  <a:srgbClr val="5D2842"/>
                </a:solidFill>
                <a:latin typeface="Arial"/>
                <a:cs typeface="Arial"/>
              </a:rPr>
              <a:t>r</a:t>
            </a:r>
            <a:r>
              <a:rPr dirty="0" sz="1100" spc="-35">
                <a:solidFill>
                  <a:srgbClr val="5D2842"/>
                </a:solidFill>
                <a:latin typeface="Arial"/>
                <a:cs typeface="Arial"/>
              </a:rPr>
              <a:t> </a:t>
            </a:r>
            <a:r>
              <a:rPr dirty="0" sz="1100" spc="55">
                <a:solidFill>
                  <a:srgbClr val="070789"/>
                </a:solidFill>
                <a:latin typeface="Arial"/>
                <a:cs typeface="Arial"/>
              </a:rPr>
              <a:t>l</a:t>
            </a:r>
            <a:r>
              <a:rPr dirty="0" sz="1100" spc="5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-145">
                <a:solidFill>
                  <a:srgbClr val="212342"/>
                </a:solidFill>
                <a:latin typeface="Arial"/>
                <a:cs typeface="Arial"/>
              </a:rPr>
              <a:t> </a:t>
            </a:r>
            <a:r>
              <a:rPr dirty="0" sz="1100" spc="15">
                <a:solidFill>
                  <a:srgbClr val="5D2842"/>
                </a:solidFill>
                <a:latin typeface="Arial"/>
                <a:cs typeface="Arial"/>
              </a:rPr>
              <a:t>q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u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s</a:t>
            </a:r>
            <a:r>
              <a:rPr dirty="0" sz="1100" spc="15">
                <a:solidFill>
                  <a:srgbClr val="414F5D"/>
                </a:solidFill>
                <a:latin typeface="Arial"/>
                <a:cs typeface="Arial"/>
              </a:rPr>
              <a:t>ti</a:t>
            </a:r>
            <a:r>
              <a:rPr dirty="0" sz="1100" spc="15">
                <a:solidFill>
                  <a:srgbClr val="3A2D49"/>
                </a:solidFill>
                <a:latin typeface="Arial"/>
                <a:cs typeface="Arial"/>
              </a:rPr>
              <a:t>o</a:t>
            </a:r>
            <a:r>
              <a:rPr dirty="0" sz="1100" spc="15">
                <a:solidFill>
                  <a:srgbClr val="59565D"/>
                </a:solidFill>
                <a:latin typeface="Arial"/>
                <a:cs typeface="Arial"/>
              </a:rPr>
              <a:t>nn</a:t>
            </a:r>
            <a:r>
              <a:rPr dirty="0" sz="1100" spc="15">
                <a:solidFill>
                  <a:srgbClr val="3F1836"/>
                </a:solidFill>
                <a:latin typeface="Arial"/>
                <a:cs typeface="Arial"/>
              </a:rPr>
              <a:t>a</a:t>
            </a:r>
            <a:r>
              <a:rPr dirty="0" sz="1100" spc="15">
                <a:solidFill>
                  <a:srgbClr val="1F016B"/>
                </a:solidFill>
                <a:latin typeface="Arial"/>
                <a:cs typeface="Arial"/>
              </a:rPr>
              <a:t>i</a:t>
            </a:r>
            <a:r>
              <a:rPr dirty="0" sz="1100" spc="15">
                <a:solidFill>
                  <a:srgbClr val="627260"/>
                </a:solidFill>
                <a:latin typeface="Arial"/>
                <a:cs typeface="Arial"/>
              </a:rPr>
              <a:t>r</a:t>
            </a:r>
            <a:r>
              <a:rPr dirty="0" sz="1100" spc="15">
                <a:solidFill>
                  <a:srgbClr val="212342"/>
                </a:solidFill>
                <a:latin typeface="Arial"/>
                <a:cs typeface="Arial"/>
              </a:rPr>
              <a:t>e</a:t>
            </a:r>
            <a:r>
              <a:rPr dirty="0" sz="1100" spc="15">
                <a:solidFill>
                  <a:srgbClr val="1A0749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2021-11-23T11:39:04Z</dcterms:created>
  <dcterms:modified xsi:type="dcterms:W3CDTF">2021-11-23T11:39:04Z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