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jpg"/><Relationship Id="rId5" Type="http://schemas.openxmlformats.org/officeDocument/2006/relationships/image" Target="../media/image8.png"/><Relationship Id="rId6" Type="http://schemas.openxmlformats.org/officeDocument/2006/relationships/image" Target="../media/image4.png"/><Relationship Id="rId7" Type="http://schemas.openxmlformats.org/officeDocument/2006/relationships/image" Target="../media/image9.png"/><Relationship Id="rId8" Type="http://schemas.openxmlformats.org/officeDocument/2006/relationships/image" Target="../media/image10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11.png"/><Relationship Id="rId4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7.jp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76537" y="5282755"/>
            <a:ext cx="4789170" cy="923925"/>
            <a:chOff x="2776537" y="5282755"/>
            <a:chExt cx="4789170" cy="923925"/>
          </a:xfrm>
        </p:grpSpPr>
        <p:sp>
          <p:nvSpPr>
            <p:cNvPr id="3" name="object 3"/>
            <p:cNvSpPr/>
            <p:nvPr/>
          </p:nvSpPr>
          <p:spPr>
            <a:xfrm>
              <a:off x="2781300" y="5287517"/>
              <a:ext cx="4779645" cy="914400"/>
            </a:xfrm>
            <a:custGeom>
              <a:avLst/>
              <a:gdLst/>
              <a:ahLst/>
              <a:cxnLst/>
              <a:rect l="l" t="t" r="r" b="b"/>
              <a:pathLst>
                <a:path w="4779645" h="914400">
                  <a:moveTo>
                    <a:pt x="0" y="914400"/>
                  </a:moveTo>
                  <a:lnTo>
                    <a:pt x="4779264" y="914400"/>
                  </a:lnTo>
                  <a:lnTo>
                    <a:pt x="4779264" y="0"/>
                  </a:lnTo>
                  <a:lnTo>
                    <a:pt x="0" y="0"/>
                  </a:lnTo>
                  <a:lnTo>
                    <a:pt x="0" y="91440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781300" y="5287517"/>
              <a:ext cx="4779645" cy="914400"/>
            </a:xfrm>
            <a:custGeom>
              <a:avLst/>
              <a:gdLst/>
              <a:ahLst/>
              <a:cxnLst/>
              <a:rect l="l" t="t" r="r" b="b"/>
              <a:pathLst>
                <a:path w="4779645" h="914400">
                  <a:moveTo>
                    <a:pt x="0" y="914400"/>
                  </a:moveTo>
                  <a:lnTo>
                    <a:pt x="4779264" y="914400"/>
                  </a:lnTo>
                </a:path>
                <a:path w="4779645" h="914400">
                  <a:moveTo>
                    <a:pt x="4779264" y="0"/>
                  </a:moveTo>
                  <a:lnTo>
                    <a:pt x="0" y="0"/>
                  </a:lnTo>
                  <a:lnTo>
                    <a:pt x="0" y="914400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/>
          <p:cNvGrpSpPr/>
          <p:nvPr/>
        </p:nvGrpSpPr>
        <p:grpSpPr>
          <a:xfrm>
            <a:off x="2719387" y="6796595"/>
            <a:ext cx="4846320" cy="1006475"/>
            <a:chOff x="2719387" y="6796595"/>
            <a:chExt cx="4846320" cy="1006475"/>
          </a:xfrm>
        </p:grpSpPr>
        <p:sp>
          <p:nvSpPr>
            <p:cNvPr id="6" name="object 6"/>
            <p:cNvSpPr/>
            <p:nvPr/>
          </p:nvSpPr>
          <p:spPr>
            <a:xfrm>
              <a:off x="2724150" y="6801357"/>
              <a:ext cx="4836795" cy="996950"/>
            </a:xfrm>
            <a:custGeom>
              <a:avLst/>
              <a:gdLst/>
              <a:ahLst/>
              <a:cxnLst/>
              <a:rect l="l" t="t" r="r" b="b"/>
              <a:pathLst>
                <a:path w="4836795" h="996950">
                  <a:moveTo>
                    <a:pt x="0" y="996950"/>
                  </a:moveTo>
                  <a:lnTo>
                    <a:pt x="4836414" y="996950"/>
                  </a:lnTo>
                  <a:lnTo>
                    <a:pt x="4836414" y="0"/>
                  </a:lnTo>
                  <a:lnTo>
                    <a:pt x="0" y="0"/>
                  </a:lnTo>
                  <a:lnTo>
                    <a:pt x="0" y="99695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724150" y="6801357"/>
              <a:ext cx="4836795" cy="996950"/>
            </a:xfrm>
            <a:custGeom>
              <a:avLst/>
              <a:gdLst/>
              <a:ahLst/>
              <a:cxnLst/>
              <a:rect l="l" t="t" r="r" b="b"/>
              <a:pathLst>
                <a:path w="4836795" h="996950">
                  <a:moveTo>
                    <a:pt x="0" y="996950"/>
                  </a:moveTo>
                  <a:lnTo>
                    <a:pt x="4836414" y="996950"/>
                  </a:lnTo>
                </a:path>
                <a:path w="4836795" h="996950">
                  <a:moveTo>
                    <a:pt x="4836414" y="0"/>
                  </a:moveTo>
                  <a:lnTo>
                    <a:pt x="0" y="0"/>
                  </a:lnTo>
                  <a:lnTo>
                    <a:pt x="0" y="996950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2614612" y="7911655"/>
            <a:ext cx="4951095" cy="1236980"/>
            <a:chOff x="2614612" y="7911655"/>
            <a:chExt cx="4951095" cy="1236980"/>
          </a:xfrm>
        </p:grpSpPr>
        <p:sp>
          <p:nvSpPr>
            <p:cNvPr id="9" name="object 9"/>
            <p:cNvSpPr/>
            <p:nvPr/>
          </p:nvSpPr>
          <p:spPr>
            <a:xfrm>
              <a:off x="2619375" y="7916417"/>
              <a:ext cx="4941570" cy="1227455"/>
            </a:xfrm>
            <a:custGeom>
              <a:avLst/>
              <a:gdLst/>
              <a:ahLst/>
              <a:cxnLst/>
              <a:rect l="l" t="t" r="r" b="b"/>
              <a:pathLst>
                <a:path w="4941570" h="1227454">
                  <a:moveTo>
                    <a:pt x="0" y="1227455"/>
                  </a:moveTo>
                  <a:lnTo>
                    <a:pt x="4941189" y="1227455"/>
                  </a:lnTo>
                  <a:lnTo>
                    <a:pt x="4941189" y="0"/>
                  </a:lnTo>
                  <a:lnTo>
                    <a:pt x="0" y="0"/>
                  </a:lnTo>
                  <a:lnTo>
                    <a:pt x="0" y="122745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619375" y="7916417"/>
              <a:ext cx="4941570" cy="1227455"/>
            </a:xfrm>
            <a:custGeom>
              <a:avLst/>
              <a:gdLst/>
              <a:ahLst/>
              <a:cxnLst/>
              <a:rect l="l" t="t" r="r" b="b"/>
              <a:pathLst>
                <a:path w="4941570" h="1227454">
                  <a:moveTo>
                    <a:pt x="0" y="1227455"/>
                  </a:moveTo>
                  <a:lnTo>
                    <a:pt x="4941189" y="1227455"/>
                  </a:lnTo>
                </a:path>
                <a:path w="4941570" h="1227454">
                  <a:moveTo>
                    <a:pt x="4941189" y="0"/>
                  </a:moveTo>
                  <a:lnTo>
                    <a:pt x="0" y="0"/>
                  </a:lnTo>
                  <a:lnTo>
                    <a:pt x="0" y="1227455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0" y="149525"/>
            <a:ext cx="7560945" cy="2768600"/>
            <a:chOff x="0" y="149525"/>
            <a:chExt cx="7560945" cy="276860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3076" y="149525"/>
              <a:ext cx="4291630" cy="96360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0" y="1095374"/>
              <a:ext cx="7560945" cy="1809750"/>
            </a:xfrm>
            <a:custGeom>
              <a:avLst/>
              <a:gdLst/>
              <a:ahLst/>
              <a:cxnLst/>
              <a:rect l="l" t="t" r="r" b="b"/>
              <a:pathLst>
                <a:path w="7560945" h="1809750">
                  <a:moveTo>
                    <a:pt x="0" y="1809750"/>
                  </a:moveTo>
                  <a:lnTo>
                    <a:pt x="0" y="0"/>
                  </a:lnTo>
                  <a:lnTo>
                    <a:pt x="7560564" y="0"/>
                  </a:lnTo>
                  <a:lnTo>
                    <a:pt x="7560564" y="1809750"/>
                  </a:lnTo>
                  <a:lnTo>
                    <a:pt x="0" y="180975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0" y="1082674"/>
              <a:ext cx="7560945" cy="1835150"/>
            </a:xfrm>
            <a:custGeom>
              <a:avLst/>
              <a:gdLst/>
              <a:ahLst/>
              <a:cxnLst/>
              <a:rect l="l" t="t" r="r" b="b"/>
              <a:pathLst>
                <a:path w="7560945" h="1835150">
                  <a:moveTo>
                    <a:pt x="7560564" y="1809750"/>
                  </a:moveTo>
                  <a:lnTo>
                    <a:pt x="0" y="1809750"/>
                  </a:lnTo>
                  <a:lnTo>
                    <a:pt x="0" y="1835150"/>
                  </a:lnTo>
                  <a:lnTo>
                    <a:pt x="7560564" y="1835150"/>
                  </a:lnTo>
                  <a:lnTo>
                    <a:pt x="7560564" y="1809750"/>
                  </a:lnTo>
                  <a:close/>
                </a:path>
                <a:path w="7560945" h="1835150">
                  <a:moveTo>
                    <a:pt x="7560564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7560564" y="25400"/>
                  </a:lnTo>
                  <a:lnTo>
                    <a:pt x="756056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/>
          <p:nvPr/>
        </p:nvSpPr>
        <p:spPr>
          <a:xfrm>
            <a:off x="3641090" y="5582157"/>
            <a:ext cx="1409065" cy="0"/>
          </a:xfrm>
          <a:custGeom>
            <a:avLst/>
            <a:gdLst/>
            <a:ahLst/>
            <a:cxnLst/>
            <a:rect l="l" t="t" r="r" b="b"/>
            <a:pathLst>
              <a:path w="1409064" h="0">
                <a:moveTo>
                  <a:pt x="0" y="0"/>
                </a:moveTo>
                <a:lnTo>
                  <a:pt x="1409064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grpSp>
        <p:nvGrpSpPr>
          <p:cNvPr id="16" name="object 16"/>
          <p:cNvGrpSpPr/>
          <p:nvPr/>
        </p:nvGrpSpPr>
        <p:grpSpPr>
          <a:xfrm>
            <a:off x="5300662" y="4943665"/>
            <a:ext cx="2019300" cy="1306195"/>
            <a:chOff x="5300662" y="4943665"/>
            <a:chExt cx="2019300" cy="1306195"/>
          </a:xfrm>
        </p:grpSpPr>
        <p:sp>
          <p:nvSpPr>
            <p:cNvPr id="17" name="object 17"/>
            <p:cNvSpPr/>
            <p:nvPr/>
          </p:nvSpPr>
          <p:spPr>
            <a:xfrm>
              <a:off x="5314950" y="4957952"/>
              <a:ext cx="1990725" cy="1277620"/>
            </a:xfrm>
            <a:custGeom>
              <a:avLst/>
              <a:gdLst/>
              <a:ahLst/>
              <a:cxnLst/>
              <a:rect l="l" t="t" r="r" b="b"/>
              <a:pathLst>
                <a:path w="1990725" h="1277620">
                  <a:moveTo>
                    <a:pt x="1772157" y="0"/>
                  </a:moveTo>
                  <a:lnTo>
                    <a:pt x="218566" y="0"/>
                  </a:lnTo>
                  <a:lnTo>
                    <a:pt x="168430" y="5769"/>
                  </a:lnTo>
                  <a:lnTo>
                    <a:pt x="122418" y="22203"/>
                  </a:lnTo>
                  <a:lnTo>
                    <a:pt x="81836" y="47996"/>
                  </a:lnTo>
                  <a:lnTo>
                    <a:pt x="47996" y="81836"/>
                  </a:lnTo>
                  <a:lnTo>
                    <a:pt x="22203" y="122418"/>
                  </a:lnTo>
                  <a:lnTo>
                    <a:pt x="5769" y="168430"/>
                  </a:lnTo>
                  <a:lnTo>
                    <a:pt x="0" y="218566"/>
                  </a:lnTo>
                  <a:lnTo>
                    <a:pt x="0" y="1059052"/>
                  </a:lnTo>
                  <a:lnTo>
                    <a:pt x="5769" y="1109149"/>
                  </a:lnTo>
                  <a:lnTo>
                    <a:pt x="22203" y="1155146"/>
                  </a:lnTo>
                  <a:lnTo>
                    <a:pt x="47996" y="1195729"/>
                  </a:lnTo>
                  <a:lnTo>
                    <a:pt x="81836" y="1229584"/>
                  </a:lnTo>
                  <a:lnTo>
                    <a:pt x="122418" y="1255393"/>
                  </a:lnTo>
                  <a:lnTo>
                    <a:pt x="168430" y="1271844"/>
                  </a:lnTo>
                  <a:lnTo>
                    <a:pt x="218566" y="1277619"/>
                  </a:lnTo>
                  <a:lnTo>
                    <a:pt x="1772157" y="1277619"/>
                  </a:lnTo>
                  <a:lnTo>
                    <a:pt x="1822294" y="1271844"/>
                  </a:lnTo>
                  <a:lnTo>
                    <a:pt x="1868306" y="1255393"/>
                  </a:lnTo>
                  <a:lnTo>
                    <a:pt x="1908888" y="1229584"/>
                  </a:lnTo>
                  <a:lnTo>
                    <a:pt x="1942728" y="1195729"/>
                  </a:lnTo>
                  <a:lnTo>
                    <a:pt x="1968521" y="1155146"/>
                  </a:lnTo>
                  <a:lnTo>
                    <a:pt x="1984955" y="1109149"/>
                  </a:lnTo>
                  <a:lnTo>
                    <a:pt x="1990725" y="1059052"/>
                  </a:lnTo>
                  <a:lnTo>
                    <a:pt x="1990725" y="218566"/>
                  </a:lnTo>
                  <a:lnTo>
                    <a:pt x="1984955" y="168430"/>
                  </a:lnTo>
                  <a:lnTo>
                    <a:pt x="1968521" y="122418"/>
                  </a:lnTo>
                  <a:lnTo>
                    <a:pt x="1942728" y="81836"/>
                  </a:lnTo>
                  <a:lnTo>
                    <a:pt x="1908888" y="47996"/>
                  </a:lnTo>
                  <a:lnTo>
                    <a:pt x="1868306" y="22203"/>
                  </a:lnTo>
                  <a:lnTo>
                    <a:pt x="1822294" y="5769"/>
                  </a:lnTo>
                  <a:lnTo>
                    <a:pt x="17721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5314950" y="4957952"/>
              <a:ext cx="1990725" cy="1277620"/>
            </a:xfrm>
            <a:custGeom>
              <a:avLst/>
              <a:gdLst/>
              <a:ahLst/>
              <a:cxnLst/>
              <a:rect l="l" t="t" r="r" b="b"/>
              <a:pathLst>
                <a:path w="1990725" h="1277620">
                  <a:moveTo>
                    <a:pt x="0" y="218566"/>
                  </a:moveTo>
                  <a:lnTo>
                    <a:pt x="5769" y="168430"/>
                  </a:lnTo>
                  <a:lnTo>
                    <a:pt x="22203" y="122418"/>
                  </a:lnTo>
                  <a:lnTo>
                    <a:pt x="47996" y="81836"/>
                  </a:lnTo>
                  <a:lnTo>
                    <a:pt x="81836" y="47996"/>
                  </a:lnTo>
                  <a:lnTo>
                    <a:pt x="122418" y="22203"/>
                  </a:lnTo>
                  <a:lnTo>
                    <a:pt x="168430" y="5769"/>
                  </a:lnTo>
                  <a:lnTo>
                    <a:pt x="218566" y="0"/>
                  </a:lnTo>
                  <a:lnTo>
                    <a:pt x="1772157" y="0"/>
                  </a:lnTo>
                  <a:lnTo>
                    <a:pt x="1822294" y="5769"/>
                  </a:lnTo>
                  <a:lnTo>
                    <a:pt x="1868306" y="22203"/>
                  </a:lnTo>
                  <a:lnTo>
                    <a:pt x="1908888" y="47996"/>
                  </a:lnTo>
                  <a:lnTo>
                    <a:pt x="1942728" y="81836"/>
                  </a:lnTo>
                  <a:lnTo>
                    <a:pt x="1968521" y="122418"/>
                  </a:lnTo>
                  <a:lnTo>
                    <a:pt x="1984955" y="168430"/>
                  </a:lnTo>
                  <a:lnTo>
                    <a:pt x="1990725" y="218566"/>
                  </a:lnTo>
                  <a:lnTo>
                    <a:pt x="1990725" y="1059052"/>
                  </a:lnTo>
                  <a:lnTo>
                    <a:pt x="1984955" y="1109149"/>
                  </a:lnTo>
                  <a:lnTo>
                    <a:pt x="1968521" y="1155146"/>
                  </a:lnTo>
                  <a:lnTo>
                    <a:pt x="1942728" y="1195729"/>
                  </a:lnTo>
                  <a:lnTo>
                    <a:pt x="1908888" y="1229584"/>
                  </a:lnTo>
                  <a:lnTo>
                    <a:pt x="1868306" y="1255393"/>
                  </a:lnTo>
                  <a:lnTo>
                    <a:pt x="1822294" y="1271844"/>
                  </a:lnTo>
                  <a:lnTo>
                    <a:pt x="1772157" y="1277619"/>
                  </a:lnTo>
                  <a:lnTo>
                    <a:pt x="218566" y="1277619"/>
                  </a:lnTo>
                  <a:lnTo>
                    <a:pt x="168430" y="1271844"/>
                  </a:lnTo>
                  <a:lnTo>
                    <a:pt x="122418" y="1255393"/>
                  </a:lnTo>
                  <a:lnTo>
                    <a:pt x="81836" y="1229584"/>
                  </a:lnTo>
                  <a:lnTo>
                    <a:pt x="47996" y="1195729"/>
                  </a:lnTo>
                  <a:lnTo>
                    <a:pt x="22203" y="1155146"/>
                  </a:lnTo>
                  <a:lnTo>
                    <a:pt x="5769" y="1109149"/>
                  </a:lnTo>
                  <a:lnTo>
                    <a:pt x="0" y="1059052"/>
                  </a:lnTo>
                  <a:lnTo>
                    <a:pt x="0" y="218566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5478017" y="5017134"/>
            <a:ext cx="1668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D’intensité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modérée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❷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205162" y="4958905"/>
            <a:ext cx="2019300" cy="1288415"/>
            <a:chOff x="3205162" y="4958905"/>
            <a:chExt cx="2019300" cy="1288415"/>
          </a:xfrm>
        </p:grpSpPr>
        <p:sp>
          <p:nvSpPr>
            <p:cNvPr id="21" name="object 21"/>
            <p:cNvSpPr/>
            <p:nvPr/>
          </p:nvSpPr>
          <p:spPr>
            <a:xfrm>
              <a:off x="3219450" y="4973192"/>
              <a:ext cx="1990725" cy="1259840"/>
            </a:xfrm>
            <a:custGeom>
              <a:avLst/>
              <a:gdLst/>
              <a:ahLst/>
              <a:cxnLst/>
              <a:rect l="l" t="t" r="r" b="b"/>
              <a:pathLst>
                <a:path w="1990725" h="1259839">
                  <a:moveTo>
                    <a:pt x="1775205" y="0"/>
                  </a:moveTo>
                  <a:lnTo>
                    <a:pt x="215519" y="0"/>
                  </a:lnTo>
                  <a:lnTo>
                    <a:pt x="166111" y="5693"/>
                  </a:lnTo>
                  <a:lnTo>
                    <a:pt x="120751" y="21910"/>
                  </a:lnTo>
                  <a:lnTo>
                    <a:pt x="80734" y="47356"/>
                  </a:lnTo>
                  <a:lnTo>
                    <a:pt x="47356" y="80734"/>
                  </a:lnTo>
                  <a:lnTo>
                    <a:pt x="21910" y="120751"/>
                  </a:lnTo>
                  <a:lnTo>
                    <a:pt x="5693" y="166111"/>
                  </a:lnTo>
                  <a:lnTo>
                    <a:pt x="0" y="215518"/>
                  </a:lnTo>
                  <a:lnTo>
                    <a:pt x="0" y="1044320"/>
                  </a:lnTo>
                  <a:lnTo>
                    <a:pt x="5693" y="1093728"/>
                  </a:lnTo>
                  <a:lnTo>
                    <a:pt x="21910" y="1139088"/>
                  </a:lnTo>
                  <a:lnTo>
                    <a:pt x="47356" y="1179105"/>
                  </a:lnTo>
                  <a:lnTo>
                    <a:pt x="80734" y="1212483"/>
                  </a:lnTo>
                  <a:lnTo>
                    <a:pt x="120751" y="1237929"/>
                  </a:lnTo>
                  <a:lnTo>
                    <a:pt x="166111" y="1254146"/>
                  </a:lnTo>
                  <a:lnTo>
                    <a:pt x="215519" y="1259839"/>
                  </a:lnTo>
                  <a:lnTo>
                    <a:pt x="1775205" y="1259839"/>
                  </a:lnTo>
                  <a:lnTo>
                    <a:pt x="1824613" y="1254146"/>
                  </a:lnTo>
                  <a:lnTo>
                    <a:pt x="1869973" y="1237929"/>
                  </a:lnTo>
                  <a:lnTo>
                    <a:pt x="1909990" y="1212483"/>
                  </a:lnTo>
                  <a:lnTo>
                    <a:pt x="1943368" y="1179105"/>
                  </a:lnTo>
                  <a:lnTo>
                    <a:pt x="1968814" y="1139088"/>
                  </a:lnTo>
                  <a:lnTo>
                    <a:pt x="1985031" y="1093728"/>
                  </a:lnTo>
                  <a:lnTo>
                    <a:pt x="1990725" y="1044320"/>
                  </a:lnTo>
                  <a:lnTo>
                    <a:pt x="1990725" y="215518"/>
                  </a:lnTo>
                  <a:lnTo>
                    <a:pt x="1985031" y="166111"/>
                  </a:lnTo>
                  <a:lnTo>
                    <a:pt x="1968814" y="120751"/>
                  </a:lnTo>
                  <a:lnTo>
                    <a:pt x="1943368" y="80734"/>
                  </a:lnTo>
                  <a:lnTo>
                    <a:pt x="1909990" y="47356"/>
                  </a:lnTo>
                  <a:lnTo>
                    <a:pt x="1869973" y="21910"/>
                  </a:lnTo>
                  <a:lnTo>
                    <a:pt x="1824613" y="5693"/>
                  </a:lnTo>
                  <a:lnTo>
                    <a:pt x="17752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219450" y="4973192"/>
              <a:ext cx="1990725" cy="1259840"/>
            </a:xfrm>
            <a:custGeom>
              <a:avLst/>
              <a:gdLst/>
              <a:ahLst/>
              <a:cxnLst/>
              <a:rect l="l" t="t" r="r" b="b"/>
              <a:pathLst>
                <a:path w="1990725" h="1259839">
                  <a:moveTo>
                    <a:pt x="0" y="215518"/>
                  </a:moveTo>
                  <a:lnTo>
                    <a:pt x="5693" y="166111"/>
                  </a:lnTo>
                  <a:lnTo>
                    <a:pt x="21910" y="120751"/>
                  </a:lnTo>
                  <a:lnTo>
                    <a:pt x="47356" y="80734"/>
                  </a:lnTo>
                  <a:lnTo>
                    <a:pt x="80734" y="47356"/>
                  </a:lnTo>
                  <a:lnTo>
                    <a:pt x="120751" y="21910"/>
                  </a:lnTo>
                  <a:lnTo>
                    <a:pt x="166111" y="5693"/>
                  </a:lnTo>
                  <a:lnTo>
                    <a:pt x="215519" y="0"/>
                  </a:lnTo>
                  <a:lnTo>
                    <a:pt x="1775205" y="0"/>
                  </a:lnTo>
                  <a:lnTo>
                    <a:pt x="1824613" y="5693"/>
                  </a:lnTo>
                  <a:lnTo>
                    <a:pt x="1869973" y="21910"/>
                  </a:lnTo>
                  <a:lnTo>
                    <a:pt x="1909990" y="47356"/>
                  </a:lnTo>
                  <a:lnTo>
                    <a:pt x="1943368" y="80734"/>
                  </a:lnTo>
                  <a:lnTo>
                    <a:pt x="1968814" y="120751"/>
                  </a:lnTo>
                  <a:lnTo>
                    <a:pt x="1985031" y="166111"/>
                  </a:lnTo>
                  <a:lnTo>
                    <a:pt x="1990725" y="215518"/>
                  </a:lnTo>
                  <a:lnTo>
                    <a:pt x="1990725" y="1044320"/>
                  </a:lnTo>
                  <a:lnTo>
                    <a:pt x="1985031" y="1093728"/>
                  </a:lnTo>
                  <a:lnTo>
                    <a:pt x="1968814" y="1139088"/>
                  </a:lnTo>
                  <a:lnTo>
                    <a:pt x="1943368" y="1179105"/>
                  </a:lnTo>
                  <a:lnTo>
                    <a:pt x="1909990" y="1212483"/>
                  </a:lnTo>
                  <a:lnTo>
                    <a:pt x="1869973" y="1237929"/>
                  </a:lnTo>
                  <a:lnTo>
                    <a:pt x="1824613" y="1254146"/>
                  </a:lnTo>
                  <a:lnTo>
                    <a:pt x="1775205" y="1259839"/>
                  </a:lnTo>
                  <a:lnTo>
                    <a:pt x="215519" y="1259839"/>
                  </a:lnTo>
                  <a:lnTo>
                    <a:pt x="166111" y="1254146"/>
                  </a:lnTo>
                  <a:lnTo>
                    <a:pt x="120751" y="1237929"/>
                  </a:lnTo>
                  <a:lnTo>
                    <a:pt x="80734" y="1212483"/>
                  </a:lnTo>
                  <a:lnTo>
                    <a:pt x="47356" y="1179105"/>
                  </a:lnTo>
                  <a:lnTo>
                    <a:pt x="21910" y="1139088"/>
                  </a:lnTo>
                  <a:lnTo>
                    <a:pt x="5693" y="1093728"/>
                  </a:lnTo>
                  <a:lnTo>
                    <a:pt x="0" y="1044320"/>
                  </a:lnTo>
                  <a:lnTo>
                    <a:pt x="0" y="215518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3474846" y="5030850"/>
            <a:ext cx="14827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De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forte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intensité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❶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204527" y="6393370"/>
            <a:ext cx="2019300" cy="2825750"/>
            <a:chOff x="3204527" y="6393370"/>
            <a:chExt cx="2019300" cy="2825750"/>
          </a:xfrm>
        </p:grpSpPr>
        <p:sp>
          <p:nvSpPr>
            <p:cNvPr id="25" name="object 25"/>
            <p:cNvSpPr/>
            <p:nvPr/>
          </p:nvSpPr>
          <p:spPr>
            <a:xfrm>
              <a:off x="3218814" y="6407657"/>
              <a:ext cx="1990725" cy="2797175"/>
            </a:xfrm>
            <a:custGeom>
              <a:avLst/>
              <a:gdLst/>
              <a:ahLst/>
              <a:cxnLst/>
              <a:rect l="l" t="t" r="r" b="b"/>
              <a:pathLst>
                <a:path w="1990725" h="2797175">
                  <a:moveTo>
                    <a:pt x="1650238" y="0"/>
                  </a:moveTo>
                  <a:lnTo>
                    <a:pt x="340487" y="0"/>
                  </a:lnTo>
                  <a:lnTo>
                    <a:pt x="294276" y="3107"/>
                  </a:lnTo>
                  <a:lnTo>
                    <a:pt x="249957" y="12159"/>
                  </a:lnTo>
                  <a:lnTo>
                    <a:pt x="207936" y="26751"/>
                  </a:lnTo>
                  <a:lnTo>
                    <a:pt x="168618" y="46477"/>
                  </a:lnTo>
                  <a:lnTo>
                    <a:pt x="132408" y="70932"/>
                  </a:lnTo>
                  <a:lnTo>
                    <a:pt x="99710" y="99710"/>
                  </a:lnTo>
                  <a:lnTo>
                    <a:pt x="70932" y="132408"/>
                  </a:lnTo>
                  <a:lnTo>
                    <a:pt x="46477" y="168618"/>
                  </a:lnTo>
                  <a:lnTo>
                    <a:pt x="26751" y="207936"/>
                  </a:lnTo>
                  <a:lnTo>
                    <a:pt x="12159" y="249957"/>
                  </a:lnTo>
                  <a:lnTo>
                    <a:pt x="3107" y="294276"/>
                  </a:lnTo>
                  <a:lnTo>
                    <a:pt x="0" y="340487"/>
                  </a:lnTo>
                  <a:lnTo>
                    <a:pt x="0" y="2456688"/>
                  </a:lnTo>
                  <a:lnTo>
                    <a:pt x="3107" y="2502872"/>
                  </a:lnTo>
                  <a:lnTo>
                    <a:pt x="12159" y="2547173"/>
                  </a:lnTo>
                  <a:lnTo>
                    <a:pt x="26751" y="2589184"/>
                  </a:lnTo>
                  <a:lnTo>
                    <a:pt x="46477" y="2628500"/>
                  </a:lnTo>
                  <a:lnTo>
                    <a:pt x="70932" y="2664712"/>
                  </a:lnTo>
                  <a:lnTo>
                    <a:pt x="99710" y="2697416"/>
                  </a:lnTo>
                  <a:lnTo>
                    <a:pt x="132408" y="2726204"/>
                  </a:lnTo>
                  <a:lnTo>
                    <a:pt x="168618" y="2750669"/>
                  </a:lnTo>
                  <a:lnTo>
                    <a:pt x="207936" y="2770405"/>
                  </a:lnTo>
                  <a:lnTo>
                    <a:pt x="249957" y="2785006"/>
                  </a:lnTo>
                  <a:lnTo>
                    <a:pt x="294276" y="2794065"/>
                  </a:lnTo>
                  <a:lnTo>
                    <a:pt x="340487" y="2797175"/>
                  </a:lnTo>
                  <a:lnTo>
                    <a:pt x="1650238" y="2797175"/>
                  </a:lnTo>
                  <a:lnTo>
                    <a:pt x="1696448" y="2794065"/>
                  </a:lnTo>
                  <a:lnTo>
                    <a:pt x="1740767" y="2785006"/>
                  </a:lnTo>
                  <a:lnTo>
                    <a:pt x="1782788" y="2770405"/>
                  </a:lnTo>
                  <a:lnTo>
                    <a:pt x="1822106" y="2750669"/>
                  </a:lnTo>
                  <a:lnTo>
                    <a:pt x="1858316" y="2726204"/>
                  </a:lnTo>
                  <a:lnTo>
                    <a:pt x="1891014" y="2697416"/>
                  </a:lnTo>
                  <a:lnTo>
                    <a:pt x="1919792" y="2664712"/>
                  </a:lnTo>
                  <a:lnTo>
                    <a:pt x="1944247" y="2628500"/>
                  </a:lnTo>
                  <a:lnTo>
                    <a:pt x="1963973" y="2589184"/>
                  </a:lnTo>
                  <a:lnTo>
                    <a:pt x="1978565" y="2547173"/>
                  </a:lnTo>
                  <a:lnTo>
                    <a:pt x="1987617" y="2502872"/>
                  </a:lnTo>
                  <a:lnTo>
                    <a:pt x="1990725" y="2456688"/>
                  </a:lnTo>
                  <a:lnTo>
                    <a:pt x="1990725" y="340487"/>
                  </a:lnTo>
                  <a:lnTo>
                    <a:pt x="1987617" y="294276"/>
                  </a:lnTo>
                  <a:lnTo>
                    <a:pt x="1978565" y="249957"/>
                  </a:lnTo>
                  <a:lnTo>
                    <a:pt x="1963973" y="207936"/>
                  </a:lnTo>
                  <a:lnTo>
                    <a:pt x="1944247" y="168618"/>
                  </a:lnTo>
                  <a:lnTo>
                    <a:pt x="1919792" y="132408"/>
                  </a:lnTo>
                  <a:lnTo>
                    <a:pt x="1891014" y="99710"/>
                  </a:lnTo>
                  <a:lnTo>
                    <a:pt x="1858316" y="70932"/>
                  </a:lnTo>
                  <a:lnTo>
                    <a:pt x="1822106" y="46477"/>
                  </a:lnTo>
                  <a:lnTo>
                    <a:pt x="1782788" y="26751"/>
                  </a:lnTo>
                  <a:lnTo>
                    <a:pt x="1740767" y="12159"/>
                  </a:lnTo>
                  <a:lnTo>
                    <a:pt x="1696448" y="3107"/>
                  </a:lnTo>
                  <a:lnTo>
                    <a:pt x="1650238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218814" y="6407657"/>
              <a:ext cx="1990725" cy="2797175"/>
            </a:xfrm>
            <a:custGeom>
              <a:avLst/>
              <a:gdLst/>
              <a:ahLst/>
              <a:cxnLst/>
              <a:rect l="l" t="t" r="r" b="b"/>
              <a:pathLst>
                <a:path w="1990725" h="2797175">
                  <a:moveTo>
                    <a:pt x="0" y="340487"/>
                  </a:moveTo>
                  <a:lnTo>
                    <a:pt x="3107" y="294276"/>
                  </a:lnTo>
                  <a:lnTo>
                    <a:pt x="12159" y="249957"/>
                  </a:lnTo>
                  <a:lnTo>
                    <a:pt x="26751" y="207936"/>
                  </a:lnTo>
                  <a:lnTo>
                    <a:pt x="46477" y="168618"/>
                  </a:lnTo>
                  <a:lnTo>
                    <a:pt x="70932" y="132408"/>
                  </a:lnTo>
                  <a:lnTo>
                    <a:pt x="99710" y="99710"/>
                  </a:lnTo>
                  <a:lnTo>
                    <a:pt x="132408" y="70932"/>
                  </a:lnTo>
                  <a:lnTo>
                    <a:pt x="168618" y="46477"/>
                  </a:lnTo>
                  <a:lnTo>
                    <a:pt x="207936" y="26751"/>
                  </a:lnTo>
                  <a:lnTo>
                    <a:pt x="249957" y="12159"/>
                  </a:lnTo>
                  <a:lnTo>
                    <a:pt x="294276" y="3107"/>
                  </a:lnTo>
                  <a:lnTo>
                    <a:pt x="340487" y="0"/>
                  </a:lnTo>
                  <a:lnTo>
                    <a:pt x="1650238" y="0"/>
                  </a:lnTo>
                  <a:lnTo>
                    <a:pt x="1696448" y="3107"/>
                  </a:lnTo>
                  <a:lnTo>
                    <a:pt x="1740767" y="12159"/>
                  </a:lnTo>
                  <a:lnTo>
                    <a:pt x="1782788" y="26751"/>
                  </a:lnTo>
                  <a:lnTo>
                    <a:pt x="1822106" y="46477"/>
                  </a:lnTo>
                  <a:lnTo>
                    <a:pt x="1858316" y="70932"/>
                  </a:lnTo>
                  <a:lnTo>
                    <a:pt x="1891014" y="99710"/>
                  </a:lnTo>
                  <a:lnTo>
                    <a:pt x="1919792" y="132408"/>
                  </a:lnTo>
                  <a:lnTo>
                    <a:pt x="1944247" y="168618"/>
                  </a:lnTo>
                  <a:lnTo>
                    <a:pt x="1963973" y="207936"/>
                  </a:lnTo>
                  <a:lnTo>
                    <a:pt x="1978565" y="249957"/>
                  </a:lnTo>
                  <a:lnTo>
                    <a:pt x="1987617" y="294276"/>
                  </a:lnTo>
                  <a:lnTo>
                    <a:pt x="1990725" y="340487"/>
                  </a:lnTo>
                  <a:lnTo>
                    <a:pt x="1990725" y="2456688"/>
                  </a:lnTo>
                  <a:lnTo>
                    <a:pt x="1987617" y="2502872"/>
                  </a:lnTo>
                  <a:lnTo>
                    <a:pt x="1978565" y="2547173"/>
                  </a:lnTo>
                  <a:lnTo>
                    <a:pt x="1963973" y="2589184"/>
                  </a:lnTo>
                  <a:lnTo>
                    <a:pt x="1944247" y="2628500"/>
                  </a:lnTo>
                  <a:lnTo>
                    <a:pt x="1919792" y="2664712"/>
                  </a:lnTo>
                  <a:lnTo>
                    <a:pt x="1891014" y="2697416"/>
                  </a:lnTo>
                  <a:lnTo>
                    <a:pt x="1858316" y="2726204"/>
                  </a:lnTo>
                  <a:lnTo>
                    <a:pt x="1822106" y="2750669"/>
                  </a:lnTo>
                  <a:lnTo>
                    <a:pt x="1782788" y="2770405"/>
                  </a:lnTo>
                  <a:lnTo>
                    <a:pt x="1740767" y="2785006"/>
                  </a:lnTo>
                  <a:lnTo>
                    <a:pt x="1696448" y="2794065"/>
                  </a:lnTo>
                  <a:lnTo>
                    <a:pt x="1650238" y="2797175"/>
                  </a:lnTo>
                  <a:lnTo>
                    <a:pt x="340487" y="2797175"/>
                  </a:lnTo>
                  <a:lnTo>
                    <a:pt x="294276" y="2794065"/>
                  </a:lnTo>
                  <a:lnTo>
                    <a:pt x="249957" y="2785006"/>
                  </a:lnTo>
                  <a:lnTo>
                    <a:pt x="207936" y="2770405"/>
                  </a:lnTo>
                  <a:lnTo>
                    <a:pt x="168618" y="2750669"/>
                  </a:lnTo>
                  <a:lnTo>
                    <a:pt x="132408" y="2726204"/>
                  </a:lnTo>
                  <a:lnTo>
                    <a:pt x="99710" y="2697416"/>
                  </a:lnTo>
                  <a:lnTo>
                    <a:pt x="70932" y="2664712"/>
                  </a:lnTo>
                  <a:lnTo>
                    <a:pt x="46477" y="2628500"/>
                  </a:lnTo>
                  <a:lnTo>
                    <a:pt x="26751" y="2589184"/>
                  </a:lnTo>
                  <a:lnTo>
                    <a:pt x="12159" y="2547173"/>
                  </a:lnTo>
                  <a:lnTo>
                    <a:pt x="3107" y="2502872"/>
                  </a:lnTo>
                  <a:lnTo>
                    <a:pt x="0" y="2456688"/>
                  </a:lnTo>
                  <a:lnTo>
                    <a:pt x="0" y="340487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3526663" y="6503288"/>
            <a:ext cx="13773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De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forte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intensité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❶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300412" y="5759005"/>
            <a:ext cx="1826895" cy="387350"/>
            <a:chOff x="3300412" y="5759005"/>
            <a:chExt cx="1826895" cy="387350"/>
          </a:xfrm>
        </p:grpSpPr>
        <p:sp>
          <p:nvSpPr>
            <p:cNvPr id="29" name="object 29"/>
            <p:cNvSpPr/>
            <p:nvPr/>
          </p:nvSpPr>
          <p:spPr>
            <a:xfrm>
              <a:off x="4267200" y="5773292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6" y="0"/>
                  </a:moveTo>
                  <a:lnTo>
                    <a:pt x="160274" y="0"/>
                  </a:lnTo>
                  <a:lnTo>
                    <a:pt x="109614" y="8170"/>
                  </a:lnTo>
                  <a:lnTo>
                    <a:pt x="65617" y="30922"/>
                  </a:lnTo>
                  <a:lnTo>
                    <a:pt x="30922" y="65617"/>
                  </a:lnTo>
                  <a:lnTo>
                    <a:pt x="8170" y="109614"/>
                  </a:lnTo>
                  <a:lnTo>
                    <a:pt x="0" y="160274"/>
                  </a:lnTo>
                  <a:lnTo>
                    <a:pt x="0" y="198374"/>
                  </a:lnTo>
                  <a:lnTo>
                    <a:pt x="8170" y="249095"/>
                  </a:lnTo>
                  <a:lnTo>
                    <a:pt x="30922" y="293130"/>
                  </a:lnTo>
                  <a:lnTo>
                    <a:pt x="65617" y="327843"/>
                  </a:lnTo>
                  <a:lnTo>
                    <a:pt x="109614" y="350603"/>
                  </a:lnTo>
                  <a:lnTo>
                    <a:pt x="160274" y="358775"/>
                  </a:lnTo>
                  <a:lnTo>
                    <a:pt x="685546" y="358775"/>
                  </a:lnTo>
                  <a:lnTo>
                    <a:pt x="736205" y="350603"/>
                  </a:lnTo>
                  <a:lnTo>
                    <a:pt x="780202" y="327843"/>
                  </a:lnTo>
                  <a:lnTo>
                    <a:pt x="814897" y="293130"/>
                  </a:lnTo>
                  <a:lnTo>
                    <a:pt x="837649" y="249095"/>
                  </a:lnTo>
                  <a:lnTo>
                    <a:pt x="845820" y="198374"/>
                  </a:lnTo>
                  <a:lnTo>
                    <a:pt x="845820" y="160274"/>
                  </a:lnTo>
                  <a:lnTo>
                    <a:pt x="837649" y="109614"/>
                  </a:lnTo>
                  <a:lnTo>
                    <a:pt x="814897" y="65617"/>
                  </a:lnTo>
                  <a:lnTo>
                    <a:pt x="780202" y="30922"/>
                  </a:lnTo>
                  <a:lnTo>
                    <a:pt x="736205" y="8170"/>
                  </a:lnTo>
                  <a:lnTo>
                    <a:pt x="6855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4267200" y="5773292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274"/>
                  </a:moveTo>
                  <a:lnTo>
                    <a:pt x="8170" y="109614"/>
                  </a:lnTo>
                  <a:lnTo>
                    <a:pt x="30922" y="65617"/>
                  </a:lnTo>
                  <a:lnTo>
                    <a:pt x="65617" y="30922"/>
                  </a:lnTo>
                  <a:lnTo>
                    <a:pt x="109614" y="8170"/>
                  </a:lnTo>
                  <a:lnTo>
                    <a:pt x="160274" y="0"/>
                  </a:lnTo>
                  <a:lnTo>
                    <a:pt x="685546" y="0"/>
                  </a:lnTo>
                  <a:lnTo>
                    <a:pt x="736205" y="8170"/>
                  </a:lnTo>
                  <a:lnTo>
                    <a:pt x="780202" y="30922"/>
                  </a:lnTo>
                  <a:lnTo>
                    <a:pt x="814897" y="65617"/>
                  </a:lnTo>
                  <a:lnTo>
                    <a:pt x="837649" y="109614"/>
                  </a:lnTo>
                  <a:lnTo>
                    <a:pt x="845820" y="160274"/>
                  </a:lnTo>
                  <a:lnTo>
                    <a:pt x="845820" y="198374"/>
                  </a:lnTo>
                  <a:lnTo>
                    <a:pt x="837649" y="249095"/>
                  </a:lnTo>
                  <a:lnTo>
                    <a:pt x="814897" y="293130"/>
                  </a:lnTo>
                  <a:lnTo>
                    <a:pt x="780202" y="327843"/>
                  </a:lnTo>
                  <a:lnTo>
                    <a:pt x="736205" y="350603"/>
                  </a:lnTo>
                  <a:lnTo>
                    <a:pt x="685546" y="358775"/>
                  </a:lnTo>
                  <a:lnTo>
                    <a:pt x="160274" y="358775"/>
                  </a:lnTo>
                  <a:lnTo>
                    <a:pt x="109614" y="350603"/>
                  </a:lnTo>
                  <a:lnTo>
                    <a:pt x="65617" y="327843"/>
                  </a:lnTo>
                  <a:lnTo>
                    <a:pt x="30922" y="293130"/>
                  </a:lnTo>
                  <a:lnTo>
                    <a:pt x="8170" y="249095"/>
                  </a:lnTo>
                  <a:lnTo>
                    <a:pt x="0" y="198374"/>
                  </a:lnTo>
                  <a:lnTo>
                    <a:pt x="0" y="160274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314700" y="5773292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6" y="0"/>
                  </a:moveTo>
                  <a:lnTo>
                    <a:pt x="160274" y="0"/>
                  </a:lnTo>
                  <a:lnTo>
                    <a:pt x="109614" y="8170"/>
                  </a:lnTo>
                  <a:lnTo>
                    <a:pt x="65617" y="30922"/>
                  </a:lnTo>
                  <a:lnTo>
                    <a:pt x="30922" y="65617"/>
                  </a:lnTo>
                  <a:lnTo>
                    <a:pt x="8170" y="109614"/>
                  </a:lnTo>
                  <a:lnTo>
                    <a:pt x="0" y="160274"/>
                  </a:lnTo>
                  <a:lnTo>
                    <a:pt x="0" y="198374"/>
                  </a:lnTo>
                  <a:lnTo>
                    <a:pt x="8170" y="249095"/>
                  </a:lnTo>
                  <a:lnTo>
                    <a:pt x="30922" y="293130"/>
                  </a:lnTo>
                  <a:lnTo>
                    <a:pt x="65617" y="327843"/>
                  </a:lnTo>
                  <a:lnTo>
                    <a:pt x="109614" y="350603"/>
                  </a:lnTo>
                  <a:lnTo>
                    <a:pt x="160274" y="358775"/>
                  </a:lnTo>
                  <a:lnTo>
                    <a:pt x="685546" y="358775"/>
                  </a:lnTo>
                  <a:lnTo>
                    <a:pt x="736205" y="350603"/>
                  </a:lnTo>
                  <a:lnTo>
                    <a:pt x="780202" y="327843"/>
                  </a:lnTo>
                  <a:lnTo>
                    <a:pt x="814897" y="293130"/>
                  </a:lnTo>
                  <a:lnTo>
                    <a:pt x="837649" y="249095"/>
                  </a:lnTo>
                  <a:lnTo>
                    <a:pt x="845820" y="198374"/>
                  </a:lnTo>
                  <a:lnTo>
                    <a:pt x="845820" y="160274"/>
                  </a:lnTo>
                  <a:lnTo>
                    <a:pt x="837649" y="109614"/>
                  </a:lnTo>
                  <a:lnTo>
                    <a:pt x="814897" y="65617"/>
                  </a:lnTo>
                  <a:lnTo>
                    <a:pt x="780202" y="30922"/>
                  </a:lnTo>
                  <a:lnTo>
                    <a:pt x="736205" y="8170"/>
                  </a:lnTo>
                  <a:lnTo>
                    <a:pt x="6855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314700" y="5773292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274"/>
                  </a:moveTo>
                  <a:lnTo>
                    <a:pt x="8170" y="109614"/>
                  </a:lnTo>
                  <a:lnTo>
                    <a:pt x="30922" y="65617"/>
                  </a:lnTo>
                  <a:lnTo>
                    <a:pt x="65617" y="30922"/>
                  </a:lnTo>
                  <a:lnTo>
                    <a:pt x="109614" y="8170"/>
                  </a:lnTo>
                  <a:lnTo>
                    <a:pt x="160274" y="0"/>
                  </a:lnTo>
                  <a:lnTo>
                    <a:pt x="685546" y="0"/>
                  </a:lnTo>
                  <a:lnTo>
                    <a:pt x="736205" y="8170"/>
                  </a:lnTo>
                  <a:lnTo>
                    <a:pt x="780202" y="30922"/>
                  </a:lnTo>
                  <a:lnTo>
                    <a:pt x="814897" y="65617"/>
                  </a:lnTo>
                  <a:lnTo>
                    <a:pt x="837649" y="109614"/>
                  </a:lnTo>
                  <a:lnTo>
                    <a:pt x="845820" y="160274"/>
                  </a:lnTo>
                  <a:lnTo>
                    <a:pt x="845820" y="198374"/>
                  </a:lnTo>
                  <a:lnTo>
                    <a:pt x="837649" y="249095"/>
                  </a:lnTo>
                  <a:lnTo>
                    <a:pt x="814897" y="293130"/>
                  </a:lnTo>
                  <a:lnTo>
                    <a:pt x="780202" y="327843"/>
                  </a:lnTo>
                  <a:lnTo>
                    <a:pt x="736205" y="350603"/>
                  </a:lnTo>
                  <a:lnTo>
                    <a:pt x="685546" y="358775"/>
                  </a:lnTo>
                  <a:lnTo>
                    <a:pt x="160274" y="358775"/>
                  </a:lnTo>
                  <a:lnTo>
                    <a:pt x="109614" y="350603"/>
                  </a:lnTo>
                  <a:lnTo>
                    <a:pt x="65617" y="327843"/>
                  </a:lnTo>
                  <a:lnTo>
                    <a:pt x="30922" y="293130"/>
                  </a:lnTo>
                  <a:lnTo>
                    <a:pt x="8170" y="249095"/>
                  </a:lnTo>
                  <a:lnTo>
                    <a:pt x="0" y="198374"/>
                  </a:lnTo>
                  <a:lnTo>
                    <a:pt x="0" y="160274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/>
          <p:nvPr/>
        </p:nvSpPr>
        <p:spPr>
          <a:xfrm>
            <a:off x="3317875" y="5347842"/>
            <a:ext cx="1792605" cy="716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000" i="1">
                <a:latin typeface="Calibri"/>
                <a:cs typeface="Calibri"/>
              </a:rPr>
              <a:t>Ex</a:t>
            </a:r>
            <a:r>
              <a:rPr dirty="0" sz="1000" spc="-5" i="1">
                <a:latin typeface="Calibri"/>
                <a:cs typeface="Calibri"/>
              </a:rPr>
              <a:t> :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soulever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 charges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lourdes…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algn="ctr" marR="31750">
              <a:lnSpc>
                <a:spcPct val="100000"/>
              </a:lnSpc>
              <a:tabLst>
                <a:tab pos="993775" algn="l"/>
              </a:tabLst>
            </a:pP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419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NON	</a:t>
            </a: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3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OUI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395912" y="5762180"/>
            <a:ext cx="1826895" cy="387350"/>
            <a:chOff x="5395912" y="5762180"/>
            <a:chExt cx="1826895" cy="387350"/>
          </a:xfrm>
        </p:grpSpPr>
        <p:sp>
          <p:nvSpPr>
            <p:cNvPr id="35" name="object 35"/>
            <p:cNvSpPr/>
            <p:nvPr/>
          </p:nvSpPr>
          <p:spPr>
            <a:xfrm>
              <a:off x="6362700" y="5776467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419" y="0"/>
                  </a:moveTo>
                  <a:lnTo>
                    <a:pt x="160274" y="0"/>
                  </a:lnTo>
                  <a:lnTo>
                    <a:pt x="109614" y="8170"/>
                  </a:lnTo>
                  <a:lnTo>
                    <a:pt x="65617" y="30922"/>
                  </a:lnTo>
                  <a:lnTo>
                    <a:pt x="30922" y="65617"/>
                  </a:lnTo>
                  <a:lnTo>
                    <a:pt x="8170" y="109614"/>
                  </a:lnTo>
                  <a:lnTo>
                    <a:pt x="0" y="160274"/>
                  </a:lnTo>
                  <a:lnTo>
                    <a:pt x="0" y="198374"/>
                  </a:lnTo>
                  <a:lnTo>
                    <a:pt x="8170" y="249095"/>
                  </a:lnTo>
                  <a:lnTo>
                    <a:pt x="30922" y="293130"/>
                  </a:lnTo>
                  <a:lnTo>
                    <a:pt x="65617" y="327843"/>
                  </a:lnTo>
                  <a:lnTo>
                    <a:pt x="109614" y="350603"/>
                  </a:lnTo>
                  <a:lnTo>
                    <a:pt x="160274" y="358775"/>
                  </a:lnTo>
                  <a:lnTo>
                    <a:pt x="685419" y="358775"/>
                  </a:lnTo>
                  <a:lnTo>
                    <a:pt x="736140" y="350603"/>
                  </a:lnTo>
                  <a:lnTo>
                    <a:pt x="780175" y="327843"/>
                  </a:lnTo>
                  <a:lnTo>
                    <a:pt x="814888" y="293130"/>
                  </a:lnTo>
                  <a:lnTo>
                    <a:pt x="837648" y="249095"/>
                  </a:lnTo>
                  <a:lnTo>
                    <a:pt x="845820" y="198374"/>
                  </a:lnTo>
                  <a:lnTo>
                    <a:pt x="845820" y="160274"/>
                  </a:lnTo>
                  <a:lnTo>
                    <a:pt x="837648" y="109614"/>
                  </a:lnTo>
                  <a:lnTo>
                    <a:pt x="814888" y="65617"/>
                  </a:lnTo>
                  <a:lnTo>
                    <a:pt x="780175" y="30922"/>
                  </a:lnTo>
                  <a:lnTo>
                    <a:pt x="736140" y="8170"/>
                  </a:lnTo>
                  <a:lnTo>
                    <a:pt x="6854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6362700" y="5776467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274"/>
                  </a:moveTo>
                  <a:lnTo>
                    <a:pt x="8170" y="109614"/>
                  </a:lnTo>
                  <a:lnTo>
                    <a:pt x="30922" y="65617"/>
                  </a:lnTo>
                  <a:lnTo>
                    <a:pt x="65617" y="30922"/>
                  </a:lnTo>
                  <a:lnTo>
                    <a:pt x="109614" y="8170"/>
                  </a:lnTo>
                  <a:lnTo>
                    <a:pt x="160274" y="0"/>
                  </a:lnTo>
                  <a:lnTo>
                    <a:pt x="685419" y="0"/>
                  </a:lnTo>
                  <a:lnTo>
                    <a:pt x="736140" y="8170"/>
                  </a:lnTo>
                  <a:lnTo>
                    <a:pt x="780175" y="30922"/>
                  </a:lnTo>
                  <a:lnTo>
                    <a:pt x="814888" y="65617"/>
                  </a:lnTo>
                  <a:lnTo>
                    <a:pt x="837648" y="109614"/>
                  </a:lnTo>
                  <a:lnTo>
                    <a:pt x="845820" y="160274"/>
                  </a:lnTo>
                  <a:lnTo>
                    <a:pt x="845820" y="198374"/>
                  </a:lnTo>
                  <a:lnTo>
                    <a:pt x="837648" y="249095"/>
                  </a:lnTo>
                  <a:lnTo>
                    <a:pt x="814888" y="293130"/>
                  </a:lnTo>
                  <a:lnTo>
                    <a:pt x="780175" y="327843"/>
                  </a:lnTo>
                  <a:lnTo>
                    <a:pt x="736140" y="350603"/>
                  </a:lnTo>
                  <a:lnTo>
                    <a:pt x="685419" y="358775"/>
                  </a:lnTo>
                  <a:lnTo>
                    <a:pt x="160274" y="358775"/>
                  </a:lnTo>
                  <a:lnTo>
                    <a:pt x="109614" y="350603"/>
                  </a:lnTo>
                  <a:lnTo>
                    <a:pt x="65617" y="327843"/>
                  </a:lnTo>
                  <a:lnTo>
                    <a:pt x="30922" y="293130"/>
                  </a:lnTo>
                  <a:lnTo>
                    <a:pt x="8170" y="249095"/>
                  </a:lnTo>
                  <a:lnTo>
                    <a:pt x="0" y="198374"/>
                  </a:lnTo>
                  <a:lnTo>
                    <a:pt x="0" y="160274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5410200" y="5776467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6" y="0"/>
                  </a:moveTo>
                  <a:lnTo>
                    <a:pt x="160274" y="0"/>
                  </a:lnTo>
                  <a:lnTo>
                    <a:pt x="109614" y="8170"/>
                  </a:lnTo>
                  <a:lnTo>
                    <a:pt x="65617" y="30922"/>
                  </a:lnTo>
                  <a:lnTo>
                    <a:pt x="30922" y="65617"/>
                  </a:lnTo>
                  <a:lnTo>
                    <a:pt x="8170" y="109614"/>
                  </a:lnTo>
                  <a:lnTo>
                    <a:pt x="0" y="160274"/>
                  </a:lnTo>
                  <a:lnTo>
                    <a:pt x="0" y="198374"/>
                  </a:lnTo>
                  <a:lnTo>
                    <a:pt x="8170" y="249095"/>
                  </a:lnTo>
                  <a:lnTo>
                    <a:pt x="30922" y="293130"/>
                  </a:lnTo>
                  <a:lnTo>
                    <a:pt x="65617" y="327843"/>
                  </a:lnTo>
                  <a:lnTo>
                    <a:pt x="109614" y="350603"/>
                  </a:lnTo>
                  <a:lnTo>
                    <a:pt x="160274" y="358775"/>
                  </a:lnTo>
                  <a:lnTo>
                    <a:pt x="685546" y="358775"/>
                  </a:lnTo>
                  <a:lnTo>
                    <a:pt x="736205" y="350603"/>
                  </a:lnTo>
                  <a:lnTo>
                    <a:pt x="780202" y="327843"/>
                  </a:lnTo>
                  <a:lnTo>
                    <a:pt x="814897" y="293130"/>
                  </a:lnTo>
                  <a:lnTo>
                    <a:pt x="837649" y="249095"/>
                  </a:lnTo>
                  <a:lnTo>
                    <a:pt x="845820" y="198374"/>
                  </a:lnTo>
                  <a:lnTo>
                    <a:pt x="845820" y="160274"/>
                  </a:lnTo>
                  <a:lnTo>
                    <a:pt x="837649" y="109614"/>
                  </a:lnTo>
                  <a:lnTo>
                    <a:pt x="814897" y="65617"/>
                  </a:lnTo>
                  <a:lnTo>
                    <a:pt x="780202" y="30922"/>
                  </a:lnTo>
                  <a:lnTo>
                    <a:pt x="736205" y="8170"/>
                  </a:lnTo>
                  <a:lnTo>
                    <a:pt x="6855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5410200" y="5776467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274"/>
                  </a:moveTo>
                  <a:lnTo>
                    <a:pt x="8170" y="109614"/>
                  </a:lnTo>
                  <a:lnTo>
                    <a:pt x="30922" y="65617"/>
                  </a:lnTo>
                  <a:lnTo>
                    <a:pt x="65617" y="30922"/>
                  </a:lnTo>
                  <a:lnTo>
                    <a:pt x="109614" y="8170"/>
                  </a:lnTo>
                  <a:lnTo>
                    <a:pt x="160274" y="0"/>
                  </a:lnTo>
                  <a:lnTo>
                    <a:pt x="685546" y="0"/>
                  </a:lnTo>
                  <a:lnTo>
                    <a:pt x="736205" y="8170"/>
                  </a:lnTo>
                  <a:lnTo>
                    <a:pt x="780202" y="30922"/>
                  </a:lnTo>
                  <a:lnTo>
                    <a:pt x="814897" y="65617"/>
                  </a:lnTo>
                  <a:lnTo>
                    <a:pt x="837649" y="109614"/>
                  </a:lnTo>
                  <a:lnTo>
                    <a:pt x="845820" y="160274"/>
                  </a:lnTo>
                  <a:lnTo>
                    <a:pt x="845820" y="198374"/>
                  </a:lnTo>
                  <a:lnTo>
                    <a:pt x="837649" y="249095"/>
                  </a:lnTo>
                  <a:lnTo>
                    <a:pt x="814897" y="293130"/>
                  </a:lnTo>
                  <a:lnTo>
                    <a:pt x="780202" y="327843"/>
                  </a:lnTo>
                  <a:lnTo>
                    <a:pt x="736205" y="350603"/>
                  </a:lnTo>
                  <a:lnTo>
                    <a:pt x="685546" y="358775"/>
                  </a:lnTo>
                  <a:lnTo>
                    <a:pt x="160274" y="358775"/>
                  </a:lnTo>
                  <a:lnTo>
                    <a:pt x="109614" y="350603"/>
                  </a:lnTo>
                  <a:lnTo>
                    <a:pt x="65617" y="327843"/>
                  </a:lnTo>
                  <a:lnTo>
                    <a:pt x="30922" y="293130"/>
                  </a:lnTo>
                  <a:lnTo>
                    <a:pt x="8170" y="249095"/>
                  </a:lnTo>
                  <a:lnTo>
                    <a:pt x="0" y="198374"/>
                  </a:lnTo>
                  <a:lnTo>
                    <a:pt x="0" y="160274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/>
          <p:cNvSpPr txBox="1"/>
          <p:nvPr/>
        </p:nvSpPr>
        <p:spPr>
          <a:xfrm>
            <a:off x="5449061" y="5276214"/>
            <a:ext cx="1723389" cy="79311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algn="ctr" marL="12065" marR="5080" indent="1270">
              <a:lnSpc>
                <a:spcPct val="102499"/>
              </a:lnSpc>
              <a:spcBef>
                <a:spcPts val="65"/>
              </a:spcBef>
            </a:pPr>
            <a:r>
              <a:rPr dirty="0" sz="1000" i="1">
                <a:latin typeface="Calibri"/>
                <a:cs typeface="Calibri"/>
              </a:rPr>
              <a:t>Ex </a:t>
            </a:r>
            <a:r>
              <a:rPr dirty="0" sz="1000" spc="-5" i="1">
                <a:latin typeface="Calibri"/>
                <a:cs typeface="Calibri"/>
              </a:rPr>
              <a:t>: marcher à </a:t>
            </a:r>
            <a:r>
              <a:rPr dirty="0" sz="1000" i="1">
                <a:latin typeface="Calibri"/>
                <a:cs typeface="Calibri"/>
              </a:rPr>
              <a:t>un </a:t>
            </a:r>
            <a:r>
              <a:rPr dirty="0" sz="1000" spc="-5" i="1">
                <a:latin typeface="Calibri"/>
                <a:cs typeface="Calibri"/>
              </a:rPr>
              <a:t>rythme normal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ou soutenu, soulever des charges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légères…</a:t>
            </a:r>
            <a:endParaRPr sz="1000">
              <a:latin typeface="Calibri"/>
              <a:cs typeface="Calibri"/>
            </a:endParaRPr>
          </a:p>
          <a:p>
            <a:pPr algn="ctr" marR="32384">
              <a:lnSpc>
                <a:spcPct val="100000"/>
              </a:lnSpc>
              <a:spcBef>
                <a:spcPts val="705"/>
              </a:spcBef>
              <a:tabLst>
                <a:tab pos="993775" algn="l"/>
              </a:tabLst>
            </a:pP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419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NON	</a:t>
            </a: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3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06316" y="1152092"/>
            <a:ext cx="3458845" cy="499109"/>
          </a:xfrm>
          <a:prstGeom prst="rect">
            <a:avLst/>
          </a:prstGeom>
          <a:solidFill>
            <a:srgbClr val="FFFFFF"/>
          </a:solidFill>
        </p:spPr>
        <p:txBody>
          <a:bodyPr wrap="square" lIns="0" tIns="279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20"/>
              </a:spcBef>
            </a:pPr>
            <a:r>
              <a:rPr dirty="0" sz="1100" spc="-5" b="1">
                <a:latin typeface="Calibri"/>
                <a:cs typeface="Calibri"/>
              </a:rPr>
              <a:t>Quelle est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la</a:t>
            </a:r>
            <a:r>
              <a:rPr dirty="0" sz="1100" spc="-5" b="1">
                <a:latin typeface="Calibri"/>
                <a:cs typeface="Calibri"/>
              </a:rPr>
              <a:t> date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d’aujourd’hui</a:t>
            </a:r>
            <a:r>
              <a:rPr dirty="0" sz="1100" b="1">
                <a:latin typeface="Calibri"/>
                <a:cs typeface="Calibri"/>
              </a:rPr>
              <a:t> ?</a:t>
            </a:r>
            <a:endParaRPr sz="1100">
              <a:latin typeface="Calibri"/>
              <a:cs typeface="Calibri"/>
            </a:endParaRPr>
          </a:p>
          <a:p>
            <a:pPr algn="ctr" marR="508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Calibri"/>
                <a:cs typeface="Calibri"/>
              </a:rPr>
              <a:t>_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_</a:t>
            </a:r>
            <a:r>
              <a:rPr dirty="0" sz="1100" spc="4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/</a:t>
            </a:r>
            <a:r>
              <a:rPr dirty="0" sz="1100" spc="2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_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_</a:t>
            </a:r>
            <a:r>
              <a:rPr dirty="0" sz="1100" spc="4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/</a:t>
            </a:r>
            <a:r>
              <a:rPr dirty="0" sz="1100" spc="2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_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_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_ _</a:t>
            </a:r>
            <a:r>
              <a:rPr dirty="0" sz="1100" spc="48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(JJ/MM/AAAA)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62346" y="1650745"/>
            <a:ext cx="1703070" cy="486409"/>
          </a:xfrm>
          <a:prstGeom prst="rect">
            <a:avLst/>
          </a:prstGeom>
          <a:solidFill>
            <a:srgbClr val="FFFFFF"/>
          </a:solidFill>
        </p:spPr>
        <p:txBody>
          <a:bodyPr wrap="square" lIns="0" tIns="29209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229"/>
              </a:spcBef>
            </a:pPr>
            <a:r>
              <a:rPr dirty="0" sz="1100" spc="-5" b="1">
                <a:latin typeface="Calibri"/>
                <a:cs typeface="Calibri"/>
              </a:rPr>
              <a:t>Précisez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votre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sexe </a:t>
            </a:r>
            <a:r>
              <a:rPr dirty="0" sz="1100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215"/>
              </a:spcBef>
              <a:tabLst>
                <a:tab pos="852805" algn="l"/>
              </a:tabLst>
            </a:pPr>
            <a:r>
              <a:rPr dirty="0" sz="1100">
                <a:latin typeface="Webdings"/>
                <a:cs typeface="Webdings"/>
              </a:rPr>
              <a:t>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Femme	</a:t>
            </a:r>
            <a:r>
              <a:rPr dirty="0" sz="1100">
                <a:latin typeface="Webdings"/>
                <a:cs typeface="Webdings"/>
              </a:rPr>
              <a:t></a:t>
            </a:r>
            <a:r>
              <a:rPr dirty="0" sz="1100" spc="17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Homme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806317" y="2100325"/>
            <a:ext cx="3458845" cy="759460"/>
          </a:xfrm>
          <a:custGeom>
            <a:avLst/>
            <a:gdLst/>
            <a:ahLst/>
            <a:cxnLst/>
            <a:rect l="l" t="t" r="r" b="b"/>
            <a:pathLst>
              <a:path w="3458845" h="759460">
                <a:moveTo>
                  <a:pt x="1720850" y="0"/>
                </a:moveTo>
                <a:lnTo>
                  <a:pt x="0" y="0"/>
                </a:lnTo>
                <a:lnTo>
                  <a:pt x="0" y="36576"/>
                </a:lnTo>
                <a:lnTo>
                  <a:pt x="1720850" y="36576"/>
                </a:lnTo>
                <a:lnTo>
                  <a:pt x="1720850" y="0"/>
                </a:lnTo>
                <a:close/>
              </a:path>
              <a:path w="3458845" h="759460">
                <a:moveTo>
                  <a:pt x="3457067" y="70104"/>
                </a:moveTo>
                <a:lnTo>
                  <a:pt x="0" y="70104"/>
                </a:lnTo>
                <a:lnTo>
                  <a:pt x="0" y="758952"/>
                </a:lnTo>
                <a:lnTo>
                  <a:pt x="3457067" y="758952"/>
                </a:lnTo>
                <a:lnTo>
                  <a:pt x="3457067" y="70104"/>
                </a:lnTo>
                <a:close/>
              </a:path>
              <a:path w="3458845" h="759460">
                <a:moveTo>
                  <a:pt x="3458591" y="0"/>
                </a:moveTo>
                <a:lnTo>
                  <a:pt x="1756029" y="0"/>
                </a:lnTo>
                <a:lnTo>
                  <a:pt x="1756029" y="36576"/>
                </a:lnTo>
                <a:lnTo>
                  <a:pt x="3458591" y="36576"/>
                </a:lnTo>
                <a:lnTo>
                  <a:pt x="34585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806316" y="2156815"/>
            <a:ext cx="3458845" cy="615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46050" marR="140335">
              <a:lnSpc>
                <a:spcPct val="117300"/>
              </a:lnSpc>
              <a:spcBef>
                <a:spcPts val="95"/>
              </a:spcBef>
            </a:pPr>
            <a:r>
              <a:rPr dirty="0" sz="1100" spc="-5" b="1">
                <a:latin typeface="Calibri"/>
                <a:cs typeface="Calibri"/>
              </a:rPr>
              <a:t>Exercez-vous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actuellement une </a:t>
            </a:r>
            <a:r>
              <a:rPr dirty="0" sz="1100" b="1">
                <a:latin typeface="Calibri"/>
                <a:cs typeface="Calibri"/>
              </a:rPr>
              <a:t>activité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(rémunérée ou </a:t>
            </a:r>
            <a:r>
              <a:rPr dirty="0" sz="1100" spc="-229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non),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ou suivez-vous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études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ou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une formation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?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29"/>
              </a:spcBef>
              <a:tabLst>
                <a:tab pos="749300" algn="l"/>
              </a:tabLst>
            </a:pPr>
            <a:r>
              <a:rPr dirty="0" sz="1100">
                <a:latin typeface="Webdings"/>
                <a:cs typeface="Webdings"/>
              </a:rPr>
              <a:t>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Oui	</a:t>
            </a:r>
            <a:r>
              <a:rPr dirty="0" sz="1100">
                <a:latin typeface="Webdings"/>
                <a:cs typeface="Webdings"/>
              </a:rPr>
              <a:t>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Non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→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pas remplir</a:t>
            </a:r>
            <a:r>
              <a:rPr dirty="0" sz="1100">
                <a:latin typeface="Calibri"/>
                <a:cs typeface="Calibri"/>
              </a:rPr>
              <a:t> la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PARTIE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806317" y="2170429"/>
            <a:ext cx="3458845" cy="688975"/>
          </a:xfrm>
          <a:custGeom>
            <a:avLst/>
            <a:gdLst/>
            <a:ahLst/>
            <a:cxnLst/>
            <a:rect l="l" t="t" r="r" b="b"/>
            <a:pathLst>
              <a:path w="3458845" h="688975">
                <a:moveTo>
                  <a:pt x="3458591" y="652272"/>
                </a:moveTo>
                <a:lnTo>
                  <a:pt x="0" y="652272"/>
                </a:lnTo>
                <a:lnTo>
                  <a:pt x="0" y="688848"/>
                </a:lnTo>
                <a:lnTo>
                  <a:pt x="3458591" y="688848"/>
                </a:lnTo>
                <a:lnTo>
                  <a:pt x="3458591" y="652272"/>
                </a:lnTo>
                <a:close/>
              </a:path>
              <a:path w="3458845" h="688975">
                <a:moveTo>
                  <a:pt x="3458591" y="0"/>
                </a:moveTo>
                <a:lnTo>
                  <a:pt x="0" y="0"/>
                </a:lnTo>
                <a:lnTo>
                  <a:pt x="0" y="36576"/>
                </a:lnTo>
                <a:lnTo>
                  <a:pt x="3458591" y="36576"/>
                </a:lnTo>
                <a:lnTo>
                  <a:pt x="34585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677661" y="135127"/>
            <a:ext cx="1568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808080"/>
                </a:solidFill>
                <a:latin typeface="Calibri"/>
                <a:cs typeface="Calibri"/>
              </a:rPr>
              <a:t>Champ</a:t>
            </a:r>
            <a:r>
              <a:rPr dirty="0" sz="900" spc="-10" b="1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900" spc="-5" b="1">
                <a:solidFill>
                  <a:srgbClr val="808080"/>
                </a:solidFill>
                <a:latin typeface="Calibri"/>
                <a:cs typeface="Calibri"/>
              </a:rPr>
              <a:t>réservé</a:t>
            </a:r>
            <a:r>
              <a:rPr dirty="0" sz="900" b="1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900" spc="-5" b="1">
                <a:solidFill>
                  <a:srgbClr val="808080"/>
                </a:solidFill>
                <a:latin typeface="Calibri"/>
                <a:cs typeface="Calibri"/>
              </a:rPr>
              <a:t>expérimentateur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-4762" y="3624262"/>
            <a:ext cx="7570470" cy="5610860"/>
            <a:chOff x="-4762" y="3624262"/>
            <a:chExt cx="7570470" cy="5610860"/>
          </a:xfrm>
        </p:grpSpPr>
        <p:sp>
          <p:nvSpPr>
            <p:cNvPr id="47" name="object 47"/>
            <p:cNvSpPr/>
            <p:nvPr/>
          </p:nvSpPr>
          <p:spPr>
            <a:xfrm>
              <a:off x="5314950" y="6411467"/>
              <a:ext cx="1990725" cy="2809240"/>
            </a:xfrm>
            <a:custGeom>
              <a:avLst/>
              <a:gdLst/>
              <a:ahLst/>
              <a:cxnLst/>
              <a:rect l="l" t="t" r="r" b="b"/>
              <a:pathLst>
                <a:path w="1990725" h="2809240">
                  <a:moveTo>
                    <a:pt x="1650238" y="0"/>
                  </a:moveTo>
                  <a:lnTo>
                    <a:pt x="340487" y="0"/>
                  </a:lnTo>
                  <a:lnTo>
                    <a:pt x="294276" y="3107"/>
                  </a:lnTo>
                  <a:lnTo>
                    <a:pt x="249957" y="12159"/>
                  </a:lnTo>
                  <a:lnTo>
                    <a:pt x="207936" y="26751"/>
                  </a:lnTo>
                  <a:lnTo>
                    <a:pt x="168618" y="46477"/>
                  </a:lnTo>
                  <a:lnTo>
                    <a:pt x="132408" y="70932"/>
                  </a:lnTo>
                  <a:lnTo>
                    <a:pt x="99710" y="99710"/>
                  </a:lnTo>
                  <a:lnTo>
                    <a:pt x="70932" y="132408"/>
                  </a:lnTo>
                  <a:lnTo>
                    <a:pt x="46477" y="168618"/>
                  </a:lnTo>
                  <a:lnTo>
                    <a:pt x="26751" y="207936"/>
                  </a:lnTo>
                  <a:lnTo>
                    <a:pt x="12159" y="249957"/>
                  </a:lnTo>
                  <a:lnTo>
                    <a:pt x="3107" y="294276"/>
                  </a:lnTo>
                  <a:lnTo>
                    <a:pt x="0" y="340487"/>
                  </a:lnTo>
                  <a:lnTo>
                    <a:pt x="0" y="2468753"/>
                  </a:lnTo>
                  <a:lnTo>
                    <a:pt x="3107" y="2514937"/>
                  </a:lnTo>
                  <a:lnTo>
                    <a:pt x="12159" y="2559238"/>
                  </a:lnTo>
                  <a:lnTo>
                    <a:pt x="26751" y="2601249"/>
                  </a:lnTo>
                  <a:lnTo>
                    <a:pt x="46477" y="2640565"/>
                  </a:lnTo>
                  <a:lnTo>
                    <a:pt x="70932" y="2676777"/>
                  </a:lnTo>
                  <a:lnTo>
                    <a:pt x="99710" y="2709481"/>
                  </a:lnTo>
                  <a:lnTo>
                    <a:pt x="132408" y="2738269"/>
                  </a:lnTo>
                  <a:lnTo>
                    <a:pt x="168618" y="2762734"/>
                  </a:lnTo>
                  <a:lnTo>
                    <a:pt x="207936" y="2782470"/>
                  </a:lnTo>
                  <a:lnTo>
                    <a:pt x="249957" y="2797071"/>
                  </a:lnTo>
                  <a:lnTo>
                    <a:pt x="294276" y="2806130"/>
                  </a:lnTo>
                  <a:lnTo>
                    <a:pt x="340487" y="2809240"/>
                  </a:lnTo>
                  <a:lnTo>
                    <a:pt x="1650238" y="2809240"/>
                  </a:lnTo>
                  <a:lnTo>
                    <a:pt x="1696448" y="2806130"/>
                  </a:lnTo>
                  <a:lnTo>
                    <a:pt x="1740767" y="2797071"/>
                  </a:lnTo>
                  <a:lnTo>
                    <a:pt x="1782788" y="2782470"/>
                  </a:lnTo>
                  <a:lnTo>
                    <a:pt x="1822106" y="2762734"/>
                  </a:lnTo>
                  <a:lnTo>
                    <a:pt x="1858316" y="2738269"/>
                  </a:lnTo>
                  <a:lnTo>
                    <a:pt x="1891014" y="2709481"/>
                  </a:lnTo>
                  <a:lnTo>
                    <a:pt x="1919792" y="2676777"/>
                  </a:lnTo>
                  <a:lnTo>
                    <a:pt x="1944247" y="2640565"/>
                  </a:lnTo>
                  <a:lnTo>
                    <a:pt x="1963973" y="2601249"/>
                  </a:lnTo>
                  <a:lnTo>
                    <a:pt x="1978565" y="2559238"/>
                  </a:lnTo>
                  <a:lnTo>
                    <a:pt x="1987617" y="2514937"/>
                  </a:lnTo>
                  <a:lnTo>
                    <a:pt x="1990725" y="2468753"/>
                  </a:lnTo>
                  <a:lnTo>
                    <a:pt x="1990725" y="340487"/>
                  </a:lnTo>
                  <a:lnTo>
                    <a:pt x="1987617" y="294276"/>
                  </a:lnTo>
                  <a:lnTo>
                    <a:pt x="1978565" y="249957"/>
                  </a:lnTo>
                  <a:lnTo>
                    <a:pt x="1963973" y="207936"/>
                  </a:lnTo>
                  <a:lnTo>
                    <a:pt x="1944247" y="168618"/>
                  </a:lnTo>
                  <a:lnTo>
                    <a:pt x="1919792" y="132408"/>
                  </a:lnTo>
                  <a:lnTo>
                    <a:pt x="1891014" y="99710"/>
                  </a:lnTo>
                  <a:lnTo>
                    <a:pt x="1858316" y="70932"/>
                  </a:lnTo>
                  <a:lnTo>
                    <a:pt x="1822106" y="46477"/>
                  </a:lnTo>
                  <a:lnTo>
                    <a:pt x="1782788" y="26751"/>
                  </a:lnTo>
                  <a:lnTo>
                    <a:pt x="1740767" y="12159"/>
                  </a:lnTo>
                  <a:lnTo>
                    <a:pt x="1696448" y="3107"/>
                  </a:lnTo>
                  <a:lnTo>
                    <a:pt x="1650238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5314950" y="6411467"/>
              <a:ext cx="1990725" cy="2809240"/>
            </a:xfrm>
            <a:custGeom>
              <a:avLst/>
              <a:gdLst/>
              <a:ahLst/>
              <a:cxnLst/>
              <a:rect l="l" t="t" r="r" b="b"/>
              <a:pathLst>
                <a:path w="1990725" h="2809240">
                  <a:moveTo>
                    <a:pt x="0" y="340487"/>
                  </a:moveTo>
                  <a:lnTo>
                    <a:pt x="3107" y="294276"/>
                  </a:lnTo>
                  <a:lnTo>
                    <a:pt x="12159" y="249957"/>
                  </a:lnTo>
                  <a:lnTo>
                    <a:pt x="26751" y="207936"/>
                  </a:lnTo>
                  <a:lnTo>
                    <a:pt x="46477" y="168618"/>
                  </a:lnTo>
                  <a:lnTo>
                    <a:pt x="70932" y="132408"/>
                  </a:lnTo>
                  <a:lnTo>
                    <a:pt x="99710" y="99710"/>
                  </a:lnTo>
                  <a:lnTo>
                    <a:pt x="132408" y="70932"/>
                  </a:lnTo>
                  <a:lnTo>
                    <a:pt x="168618" y="46477"/>
                  </a:lnTo>
                  <a:lnTo>
                    <a:pt x="207936" y="26751"/>
                  </a:lnTo>
                  <a:lnTo>
                    <a:pt x="249957" y="12159"/>
                  </a:lnTo>
                  <a:lnTo>
                    <a:pt x="294276" y="3107"/>
                  </a:lnTo>
                  <a:lnTo>
                    <a:pt x="340487" y="0"/>
                  </a:lnTo>
                  <a:lnTo>
                    <a:pt x="1650238" y="0"/>
                  </a:lnTo>
                  <a:lnTo>
                    <a:pt x="1696448" y="3107"/>
                  </a:lnTo>
                  <a:lnTo>
                    <a:pt x="1740767" y="12159"/>
                  </a:lnTo>
                  <a:lnTo>
                    <a:pt x="1782788" y="26751"/>
                  </a:lnTo>
                  <a:lnTo>
                    <a:pt x="1822106" y="46477"/>
                  </a:lnTo>
                  <a:lnTo>
                    <a:pt x="1858316" y="70932"/>
                  </a:lnTo>
                  <a:lnTo>
                    <a:pt x="1891014" y="99710"/>
                  </a:lnTo>
                  <a:lnTo>
                    <a:pt x="1919792" y="132408"/>
                  </a:lnTo>
                  <a:lnTo>
                    <a:pt x="1944247" y="168618"/>
                  </a:lnTo>
                  <a:lnTo>
                    <a:pt x="1963973" y="207936"/>
                  </a:lnTo>
                  <a:lnTo>
                    <a:pt x="1978565" y="249957"/>
                  </a:lnTo>
                  <a:lnTo>
                    <a:pt x="1987617" y="294276"/>
                  </a:lnTo>
                  <a:lnTo>
                    <a:pt x="1990725" y="340487"/>
                  </a:lnTo>
                  <a:lnTo>
                    <a:pt x="1990725" y="2468753"/>
                  </a:lnTo>
                  <a:lnTo>
                    <a:pt x="1987617" y="2514937"/>
                  </a:lnTo>
                  <a:lnTo>
                    <a:pt x="1978565" y="2559238"/>
                  </a:lnTo>
                  <a:lnTo>
                    <a:pt x="1963973" y="2601249"/>
                  </a:lnTo>
                  <a:lnTo>
                    <a:pt x="1944247" y="2640565"/>
                  </a:lnTo>
                  <a:lnTo>
                    <a:pt x="1919792" y="2676777"/>
                  </a:lnTo>
                  <a:lnTo>
                    <a:pt x="1891014" y="2709481"/>
                  </a:lnTo>
                  <a:lnTo>
                    <a:pt x="1858316" y="2738269"/>
                  </a:lnTo>
                  <a:lnTo>
                    <a:pt x="1822106" y="2762734"/>
                  </a:lnTo>
                  <a:lnTo>
                    <a:pt x="1782788" y="2782470"/>
                  </a:lnTo>
                  <a:lnTo>
                    <a:pt x="1740767" y="2797071"/>
                  </a:lnTo>
                  <a:lnTo>
                    <a:pt x="1696448" y="2806130"/>
                  </a:lnTo>
                  <a:lnTo>
                    <a:pt x="1650238" y="2809240"/>
                  </a:lnTo>
                  <a:lnTo>
                    <a:pt x="340487" y="2809240"/>
                  </a:lnTo>
                  <a:lnTo>
                    <a:pt x="294276" y="2806130"/>
                  </a:lnTo>
                  <a:lnTo>
                    <a:pt x="249957" y="2797071"/>
                  </a:lnTo>
                  <a:lnTo>
                    <a:pt x="207936" y="2782470"/>
                  </a:lnTo>
                  <a:lnTo>
                    <a:pt x="168618" y="2762734"/>
                  </a:lnTo>
                  <a:lnTo>
                    <a:pt x="132408" y="2738269"/>
                  </a:lnTo>
                  <a:lnTo>
                    <a:pt x="99710" y="2709481"/>
                  </a:lnTo>
                  <a:lnTo>
                    <a:pt x="70932" y="2676777"/>
                  </a:lnTo>
                  <a:lnTo>
                    <a:pt x="46477" y="2640565"/>
                  </a:lnTo>
                  <a:lnTo>
                    <a:pt x="26751" y="2601249"/>
                  </a:lnTo>
                  <a:lnTo>
                    <a:pt x="12159" y="2559238"/>
                  </a:lnTo>
                  <a:lnTo>
                    <a:pt x="3107" y="2514937"/>
                  </a:lnTo>
                  <a:lnTo>
                    <a:pt x="0" y="2468753"/>
                  </a:lnTo>
                  <a:lnTo>
                    <a:pt x="0" y="340487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0" y="3629024"/>
              <a:ext cx="7560945" cy="0"/>
            </a:xfrm>
            <a:custGeom>
              <a:avLst/>
              <a:gdLst/>
              <a:ahLst/>
              <a:cxnLst/>
              <a:rect l="l" t="t" r="r" b="b"/>
              <a:pathLst>
                <a:path w="7560945" h="0">
                  <a:moveTo>
                    <a:pt x="0" y="0"/>
                  </a:moveTo>
                  <a:lnTo>
                    <a:pt x="7560564" y="0"/>
                  </a:lnTo>
                </a:path>
              </a:pathLst>
            </a:custGeom>
            <a:ln w="952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0" name="object 5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6959" y="3677705"/>
              <a:ext cx="434161" cy="434161"/>
            </a:xfrm>
            <a:prstGeom prst="rect">
              <a:avLst/>
            </a:prstGeom>
          </p:spPr>
        </p:pic>
      </p:grpSp>
      <p:sp>
        <p:nvSpPr>
          <p:cNvPr id="51" name="object 51"/>
          <p:cNvSpPr/>
          <p:nvPr/>
        </p:nvSpPr>
        <p:spPr>
          <a:xfrm>
            <a:off x="0" y="3060699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 h="0">
                <a:moveTo>
                  <a:pt x="756056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94373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5438775" y="323849"/>
            <a:ext cx="1762125" cy="447675"/>
          </a:xfrm>
          <a:prstGeom prst="rect">
            <a:avLst/>
          </a:prstGeom>
          <a:ln w="9525">
            <a:solidFill>
              <a:srgbClr val="7E7E7E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imes New Roman"/>
              <a:cs typeface="Times New Roman"/>
            </a:endParaRPr>
          </a:p>
          <a:p>
            <a:pPr marL="97155">
              <a:lnSpc>
                <a:spcPct val="100000"/>
              </a:lnSpc>
            </a:pPr>
            <a:r>
              <a:rPr dirty="0" sz="1100" spc="-5">
                <a:solidFill>
                  <a:srgbClr val="808080"/>
                </a:solidFill>
                <a:latin typeface="Calibri"/>
                <a:cs typeface="Calibri"/>
              </a:rPr>
              <a:t>Code sujet</a:t>
            </a:r>
            <a:r>
              <a:rPr dirty="0" sz="1100" spc="-1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808080"/>
                </a:solidFill>
                <a:latin typeface="Calibri"/>
                <a:cs typeface="Calibri"/>
              </a:rPr>
              <a:t>: _</a:t>
            </a:r>
            <a:r>
              <a:rPr dirty="0" sz="1100" spc="-1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808080"/>
                </a:solidFill>
                <a:latin typeface="Calibri"/>
                <a:cs typeface="Calibri"/>
              </a:rPr>
              <a:t>_</a:t>
            </a:r>
            <a:r>
              <a:rPr dirty="0" sz="1100" spc="-1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808080"/>
                </a:solidFill>
                <a:latin typeface="Calibri"/>
                <a:cs typeface="Calibri"/>
              </a:rPr>
              <a:t>_</a:t>
            </a:r>
            <a:r>
              <a:rPr dirty="0" sz="1100" spc="-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808080"/>
                </a:solidFill>
                <a:latin typeface="Calibri"/>
                <a:cs typeface="Calibri"/>
              </a:rPr>
              <a:t>_</a:t>
            </a:r>
            <a:r>
              <a:rPr dirty="0" sz="1100" spc="-1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808080"/>
                </a:solidFill>
                <a:latin typeface="Calibri"/>
                <a:cs typeface="Calibri"/>
              </a:rPr>
              <a:t>_</a:t>
            </a:r>
            <a:r>
              <a:rPr dirty="0" sz="1100" spc="-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808080"/>
                </a:solidFill>
                <a:latin typeface="Calibri"/>
                <a:cs typeface="Calibri"/>
              </a:rPr>
              <a:t>_</a:t>
            </a:r>
            <a:r>
              <a:rPr dirty="0" sz="1100" spc="-1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808080"/>
                </a:solidFill>
                <a:latin typeface="Calibri"/>
                <a:cs typeface="Calibri"/>
              </a:rPr>
              <a:t>_</a:t>
            </a:r>
            <a:r>
              <a:rPr dirty="0" sz="1100" spc="-1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808080"/>
                </a:solidFill>
                <a:latin typeface="Calibri"/>
                <a:cs typeface="Calibri"/>
              </a:rPr>
              <a:t>_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93268" y="1168653"/>
            <a:ext cx="3222625" cy="161544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564515" marR="5080">
              <a:lnSpc>
                <a:spcPct val="101699"/>
              </a:lnSpc>
              <a:spcBef>
                <a:spcPts val="75"/>
              </a:spcBef>
            </a:pPr>
            <a:r>
              <a:rPr dirty="0" sz="1200" spc="-5">
                <a:latin typeface="Calibri"/>
                <a:cs typeface="Calibri"/>
              </a:rPr>
              <a:t>Ce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questionnaire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évalue</a:t>
            </a:r>
            <a:r>
              <a:rPr dirty="0" sz="1200">
                <a:latin typeface="Calibri"/>
                <a:cs typeface="Calibri"/>
              </a:rPr>
              <a:t> votre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niveau </a:t>
            </a:r>
            <a:r>
              <a:rPr dirty="0" sz="1200">
                <a:latin typeface="Calibri"/>
                <a:cs typeface="Calibri"/>
              </a:rPr>
              <a:t> d’activité   </a:t>
            </a:r>
            <a:r>
              <a:rPr dirty="0" sz="1200" spc="-5">
                <a:latin typeface="Calibri"/>
                <a:cs typeface="Calibri"/>
              </a:rPr>
              <a:t>physique</a:t>
            </a:r>
            <a:r>
              <a:rPr dirty="0" sz="1200" spc="5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</a:t>
            </a:r>
            <a:r>
              <a:rPr dirty="0" sz="1200" spc="5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   </a:t>
            </a:r>
            <a:r>
              <a:rPr dirty="0" sz="1200" spc="-5">
                <a:latin typeface="Calibri"/>
                <a:cs typeface="Calibri"/>
              </a:rPr>
              <a:t>sédentarité </a:t>
            </a:r>
            <a:r>
              <a:rPr dirty="0" sz="1200">
                <a:latin typeface="Calibri"/>
                <a:cs typeface="Calibri"/>
              </a:rPr>
              <a:t> au </a:t>
            </a:r>
            <a:r>
              <a:rPr dirty="0" sz="1200" spc="-5">
                <a:latin typeface="Calibri"/>
                <a:cs typeface="Calibri"/>
              </a:rPr>
              <a:t>cours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d’une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semaine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u="sng" sz="1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habituelle</a:t>
            </a:r>
            <a:endParaRPr sz="1200">
              <a:latin typeface="Calibri"/>
              <a:cs typeface="Calibri"/>
            </a:endParaRPr>
          </a:p>
          <a:p>
            <a:pPr marL="564515" marR="5080">
              <a:lnSpc>
                <a:spcPct val="101699"/>
              </a:lnSpc>
            </a:pPr>
            <a:r>
              <a:rPr dirty="0" sz="1200" b="1">
                <a:latin typeface="Calibri"/>
                <a:cs typeface="Calibri"/>
              </a:rPr>
              <a:t>(du</a:t>
            </a:r>
            <a:r>
              <a:rPr dirty="0" sz="1200" spc="7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LUNDI</a:t>
            </a:r>
            <a:r>
              <a:rPr dirty="0" sz="1200" spc="7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au</a:t>
            </a:r>
            <a:r>
              <a:rPr dirty="0" sz="1200" spc="7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DIMANCHE)</a:t>
            </a:r>
            <a:r>
              <a:rPr dirty="0" sz="1200" spc="-5">
                <a:latin typeface="Calibri"/>
                <a:cs typeface="Calibri"/>
              </a:rPr>
              <a:t>.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Il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est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divisé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 </a:t>
            </a:r>
            <a:r>
              <a:rPr dirty="0" sz="1200" spc="-5">
                <a:latin typeface="Calibri"/>
                <a:cs typeface="Calibri"/>
              </a:rPr>
              <a:t>parties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et 21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questions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(de</a:t>
            </a:r>
            <a:r>
              <a:rPr dirty="0" sz="1200">
                <a:latin typeface="Calibri"/>
                <a:cs typeface="Calibri"/>
              </a:rPr>
              <a:t> Q1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Q21) :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spcBef>
                <a:spcPts val="405"/>
              </a:spcBef>
              <a:buFont typeface="Calibri"/>
              <a:buChar char="-"/>
              <a:tabLst>
                <a:tab pos="95250" algn="l"/>
              </a:tabLst>
            </a:pPr>
            <a:r>
              <a:rPr dirty="0" sz="1200" spc="-5" b="1">
                <a:solidFill>
                  <a:srgbClr val="C0504D"/>
                </a:solidFill>
                <a:latin typeface="Calibri"/>
                <a:cs typeface="Calibri"/>
              </a:rPr>
              <a:t>PARTIE</a:t>
            </a:r>
            <a:r>
              <a:rPr dirty="0" sz="1200" b="1">
                <a:solidFill>
                  <a:srgbClr val="C0504D"/>
                </a:solidFill>
                <a:latin typeface="Calibri"/>
                <a:cs typeface="Calibri"/>
              </a:rPr>
              <a:t> A</a:t>
            </a:r>
            <a:r>
              <a:rPr dirty="0" sz="1200" spc="-5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:</a:t>
            </a:r>
            <a:r>
              <a:rPr dirty="0" sz="1200" spc="-1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les </a:t>
            </a:r>
            <a:r>
              <a:rPr dirty="0" sz="1200" spc="-5">
                <a:solidFill>
                  <a:srgbClr val="C0504D"/>
                </a:solidFill>
                <a:latin typeface="Calibri"/>
                <a:cs typeface="Calibri"/>
              </a:rPr>
              <a:t>activités</a:t>
            </a:r>
            <a:r>
              <a:rPr dirty="0" sz="1200" spc="-1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au </a:t>
            </a:r>
            <a:r>
              <a:rPr dirty="0" sz="1200" spc="-5">
                <a:solidFill>
                  <a:srgbClr val="C0504D"/>
                </a:solidFill>
                <a:latin typeface="Calibri"/>
                <a:cs typeface="Calibri"/>
              </a:rPr>
              <a:t>travail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 ;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spcBef>
                <a:spcPts val="240"/>
              </a:spcBef>
              <a:buFont typeface="Calibri"/>
              <a:buChar char="-"/>
              <a:tabLst>
                <a:tab pos="95250" algn="l"/>
              </a:tabLst>
            </a:pPr>
            <a:r>
              <a:rPr dirty="0" sz="1200" spc="-5" b="1">
                <a:solidFill>
                  <a:srgbClr val="C0504D"/>
                </a:solidFill>
                <a:latin typeface="Calibri"/>
                <a:cs typeface="Calibri"/>
              </a:rPr>
              <a:t>PARTIE</a:t>
            </a:r>
            <a:r>
              <a:rPr dirty="0" sz="1200" b="1">
                <a:solidFill>
                  <a:srgbClr val="C0504D"/>
                </a:solidFill>
                <a:latin typeface="Calibri"/>
                <a:cs typeface="Calibri"/>
              </a:rPr>
              <a:t> B</a:t>
            </a:r>
            <a:r>
              <a:rPr dirty="0" sz="12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:</a:t>
            </a:r>
            <a:r>
              <a:rPr dirty="0" sz="1200" spc="5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les</a:t>
            </a:r>
            <a:r>
              <a:rPr dirty="0" sz="1200" spc="-15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C0504D"/>
                </a:solidFill>
                <a:latin typeface="Calibri"/>
                <a:cs typeface="Calibri"/>
              </a:rPr>
              <a:t>déplacements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à</a:t>
            </a:r>
            <a:r>
              <a:rPr dirty="0" sz="1200" spc="-15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but</a:t>
            </a:r>
            <a:r>
              <a:rPr dirty="0" sz="1200" spc="-5">
                <a:solidFill>
                  <a:srgbClr val="C0504D"/>
                </a:solidFill>
                <a:latin typeface="Calibri"/>
                <a:cs typeface="Calibri"/>
              </a:rPr>
              <a:t> utilitaire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;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spcBef>
                <a:spcPts val="254"/>
              </a:spcBef>
              <a:buFont typeface="Calibri"/>
              <a:buChar char="-"/>
              <a:tabLst>
                <a:tab pos="95250" algn="l"/>
              </a:tabLst>
            </a:pPr>
            <a:r>
              <a:rPr dirty="0" sz="1200" spc="-5" b="1">
                <a:solidFill>
                  <a:srgbClr val="C0504D"/>
                </a:solidFill>
                <a:latin typeface="Calibri"/>
                <a:cs typeface="Calibri"/>
              </a:rPr>
              <a:t>PARTIE</a:t>
            </a:r>
            <a:r>
              <a:rPr dirty="0" sz="1200" spc="5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C0504D"/>
                </a:solidFill>
                <a:latin typeface="Calibri"/>
                <a:cs typeface="Calibri"/>
              </a:rPr>
              <a:t>C</a:t>
            </a:r>
            <a:r>
              <a:rPr dirty="0" sz="1200" spc="-5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:</a:t>
            </a:r>
            <a:r>
              <a:rPr dirty="0" sz="1200" spc="5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les</a:t>
            </a:r>
            <a:r>
              <a:rPr dirty="0" sz="1200" spc="-1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C0504D"/>
                </a:solidFill>
                <a:latin typeface="Calibri"/>
                <a:cs typeface="Calibri"/>
              </a:rPr>
              <a:t>activités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de</a:t>
            </a:r>
            <a:r>
              <a:rPr dirty="0" sz="1200" spc="5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C0504D"/>
                </a:solidFill>
                <a:latin typeface="Calibri"/>
                <a:cs typeface="Calibri"/>
              </a:rPr>
              <a:t>loisirs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C0504D"/>
                </a:solidFill>
                <a:latin typeface="Calibri"/>
                <a:cs typeface="Calibri"/>
              </a:rPr>
              <a:t>ou</a:t>
            </a:r>
            <a:r>
              <a:rPr dirty="0" sz="1200" spc="5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C0504D"/>
                </a:solidFill>
                <a:latin typeface="Calibri"/>
                <a:cs typeface="Calibri"/>
              </a:rPr>
              <a:t>au</a:t>
            </a:r>
            <a:r>
              <a:rPr dirty="0" sz="1200" spc="-5">
                <a:solidFill>
                  <a:srgbClr val="C0504D"/>
                </a:solidFill>
                <a:latin typeface="Calibri"/>
                <a:cs typeface="Calibri"/>
              </a:rPr>
              <a:t> domicile.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4" name="object 5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2107" y="1362709"/>
            <a:ext cx="581024" cy="581025"/>
          </a:xfrm>
          <a:prstGeom prst="rect">
            <a:avLst/>
          </a:prstGeom>
        </p:spPr>
      </p:pic>
      <p:sp>
        <p:nvSpPr>
          <p:cNvPr id="55" name="object 55"/>
          <p:cNvSpPr txBox="1"/>
          <p:nvPr/>
        </p:nvSpPr>
        <p:spPr>
          <a:xfrm>
            <a:off x="3806316" y="1650745"/>
            <a:ext cx="1720850" cy="486409"/>
          </a:xfrm>
          <a:prstGeom prst="rect">
            <a:avLst/>
          </a:prstGeom>
          <a:solidFill>
            <a:srgbClr val="FFFFFF"/>
          </a:solidFill>
        </p:spPr>
        <p:txBody>
          <a:bodyPr wrap="square" lIns="0" tIns="2920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dirty="0" sz="1100" spc="-5" b="1">
                <a:latin typeface="Calibri"/>
                <a:cs typeface="Calibri"/>
              </a:rPr>
              <a:t>Quel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est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votre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âge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?</a:t>
            </a:r>
            <a:endParaRPr sz="1100">
              <a:latin typeface="Calibri"/>
              <a:cs typeface="Calibri"/>
            </a:endParaRPr>
          </a:p>
          <a:p>
            <a:pPr algn="ctr" marR="19050">
              <a:lnSpc>
                <a:spcPct val="100000"/>
              </a:lnSpc>
              <a:spcBef>
                <a:spcPts val="200"/>
              </a:spcBef>
            </a:pPr>
            <a:r>
              <a:rPr dirty="0" baseline="-25000" sz="1500" spc="-7">
                <a:latin typeface="Arial Narrow"/>
                <a:cs typeface="Arial Narrow"/>
              </a:rPr>
              <a:t>└─┴─┘</a:t>
            </a:r>
            <a:r>
              <a:rPr dirty="0" baseline="-25000" sz="1500" spc="195">
                <a:latin typeface="Arial Narrow"/>
                <a:cs typeface="Arial Narrow"/>
              </a:rPr>
              <a:t> </a:t>
            </a:r>
            <a:r>
              <a:rPr dirty="0" sz="1200" spc="-5">
                <a:latin typeface="Calibri"/>
                <a:cs typeface="Calibri"/>
              </a:rPr>
              <a:t>(ans)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6" name="object 5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37958" y="2577845"/>
            <a:ext cx="172720" cy="151129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645159" y="9372447"/>
            <a:ext cx="6673850" cy="625475"/>
            <a:chOff x="645159" y="9372447"/>
            <a:chExt cx="6673850" cy="625475"/>
          </a:xfrm>
        </p:grpSpPr>
        <p:sp>
          <p:nvSpPr>
            <p:cNvPr id="58" name="object 58"/>
            <p:cNvSpPr/>
            <p:nvPr/>
          </p:nvSpPr>
          <p:spPr>
            <a:xfrm>
              <a:off x="657859" y="9385147"/>
              <a:ext cx="6648450" cy="600075"/>
            </a:xfrm>
            <a:custGeom>
              <a:avLst/>
              <a:gdLst/>
              <a:ahLst/>
              <a:cxnLst/>
              <a:rect l="l" t="t" r="r" b="b"/>
              <a:pathLst>
                <a:path w="6648450" h="600075">
                  <a:moveTo>
                    <a:pt x="6648450" y="0"/>
                  </a:moveTo>
                  <a:lnTo>
                    <a:pt x="0" y="0"/>
                  </a:lnTo>
                  <a:lnTo>
                    <a:pt x="0" y="600075"/>
                  </a:lnTo>
                  <a:lnTo>
                    <a:pt x="6648450" y="600075"/>
                  </a:lnTo>
                  <a:lnTo>
                    <a:pt x="664845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657859" y="9385147"/>
              <a:ext cx="6648450" cy="600075"/>
            </a:xfrm>
            <a:custGeom>
              <a:avLst/>
              <a:gdLst/>
              <a:ahLst/>
              <a:cxnLst/>
              <a:rect l="l" t="t" r="r" b="b"/>
              <a:pathLst>
                <a:path w="6648450" h="600075">
                  <a:moveTo>
                    <a:pt x="0" y="600075"/>
                  </a:moveTo>
                  <a:lnTo>
                    <a:pt x="6648450" y="600075"/>
                  </a:lnTo>
                  <a:lnTo>
                    <a:pt x="6648450" y="0"/>
                  </a:lnTo>
                  <a:lnTo>
                    <a:pt x="0" y="0"/>
                  </a:lnTo>
                  <a:lnTo>
                    <a:pt x="0" y="600075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0" name="object 60"/>
          <p:cNvSpPr txBox="1"/>
          <p:nvPr/>
        </p:nvSpPr>
        <p:spPr>
          <a:xfrm>
            <a:off x="749604" y="9386568"/>
            <a:ext cx="5939155" cy="43116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200" spc="-5">
                <a:latin typeface="Calibri"/>
                <a:cs typeface="Calibri"/>
              </a:rPr>
              <a:t>Habituellement,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combien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 </a:t>
            </a:r>
            <a:r>
              <a:rPr dirty="0" sz="1200" spc="-5" b="1">
                <a:latin typeface="Calibri"/>
                <a:cs typeface="Calibri"/>
              </a:rPr>
              <a:t>temps</a:t>
            </a:r>
            <a:r>
              <a:rPr dirty="0" sz="120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par</a:t>
            </a:r>
            <a:r>
              <a:rPr dirty="0" sz="120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jour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en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moyenne</a:t>
            </a:r>
            <a:r>
              <a:rPr dirty="0" sz="1200" spc="30" b="1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passez-vous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assis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pour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votre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travail</a:t>
            </a:r>
            <a:r>
              <a:rPr dirty="0" sz="1200" spc="2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  <a:tabLst>
                <a:tab pos="281940" algn="l"/>
              </a:tabLst>
            </a:pPr>
            <a:r>
              <a:rPr dirty="0" sz="1000" spc="-5" i="1">
                <a:latin typeface="Calibri"/>
                <a:cs typeface="Calibri"/>
              </a:rPr>
              <a:t>(	ne</a:t>
            </a:r>
            <a:r>
              <a:rPr dirty="0" sz="1000" spc="-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pas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compter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les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temps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de</a:t>
            </a:r>
            <a:r>
              <a:rPr dirty="0" sz="1000" spc="-5" i="1">
                <a:latin typeface="Calibri"/>
                <a:cs typeface="Calibri"/>
              </a:rPr>
              <a:t> repas)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266700" y="9375647"/>
            <a:ext cx="441959" cy="441959"/>
            <a:chOff x="266700" y="9375647"/>
            <a:chExt cx="441959" cy="441959"/>
          </a:xfrm>
        </p:grpSpPr>
        <p:sp>
          <p:nvSpPr>
            <p:cNvPr id="62" name="object 62"/>
            <p:cNvSpPr/>
            <p:nvPr/>
          </p:nvSpPr>
          <p:spPr>
            <a:xfrm>
              <a:off x="276225" y="9385172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211454" y="0"/>
                  </a:moveTo>
                  <a:lnTo>
                    <a:pt x="162968" y="5582"/>
                  </a:lnTo>
                  <a:lnTo>
                    <a:pt x="118459" y="21486"/>
                  </a:lnTo>
                  <a:lnTo>
                    <a:pt x="79198" y="46442"/>
                  </a:lnTo>
                  <a:lnTo>
                    <a:pt x="46452" y="79182"/>
                  </a:lnTo>
                  <a:lnTo>
                    <a:pt x="21491" y="118439"/>
                  </a:lnTo>
                  <a:lnTo>
                    <a:pt x="5584" y="162944"/>
                  </a:lnTo>
                  <a:lnTo>
                    <a:pt x="0" y="211429"/>
                  </a:lnTo>
                  <a:lnTo>
                    <a:pt x="5584" y="259916"/>
                  </a:lnTo>
                  <a:lnTo>
                    <a:pt x="21491" y="304424"/>
                  </a:lnTo>
                  <a:lnTo>
                    <a:pt x="46452" y="343686"/>
                  </a:lnTo>
                  <a:lnTo>
                    <a:pt x="79198" y="376432"/>
                  </a:lnTo>
                  <a:lnTo>
                    <a:pt x="118459" y="401393"/>
                  </a:lnTo>
                  <a:lnTo>
                    <a:pt x="162968" y="417300"/>
                  </a:lnTo>
                  <a:lnTo>
                    <a:pt x="211454" y="422884"/>
                  </a:lnTo>
                  <a:lnTo>
                    <a:pt x="259941" y="417300"/>
                  </a:lnTo>
                  <a:lnTo>
                    <a:pt x="304450" y="401393"/>
                  </a:lnTo>
                  <a:lnTo>
                    <a:pt x="343711" y="376432"/>
                  </a:lnTo>
                  <a:lnTo>
                    <a:pt x="376457" y="343686"/>
                  </a:lnTo>
                  <a:lnTo>
                    <a:pt x="401418" y="304424"/>
                  </a:lnTo>
                  <a:lnTo>
                    <a:pt x="417325" y="259916"/>
                  </a:lnTo>
                  <a:lnTo>
                    <a:pt x="422909" y="211429"/>
                  </a:lnTo>
                  <a:lnTo>
                    <a:pt x="417325" y="162944"/>
                  </a:lnTo>
                  <a:lnTo>
                    <a:pt x="401418" y="118439"/>
                  </a:lnTo>
                  <a:lnTo>
                    <a:pt x="376457" y="79182"/>
                  </a:lnTo>
                  <a:lnTo>
                    <a:pt x="343711" y="46442"/>
                  </a:lnTo>
                  <a:lnTo>
                    <a:pt x="304450" y="21486"/>
                  </a:lnTo>
                  <a:lnTo>
                    <a:pt x="259941" y="5582"/>
                  </a:lnTo>
                  <a:lnTo>
                    <a:pt x="21145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276225" y="9385172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0" y="211429"/>
                  </a:moveTo>
                  <a:lnTo>
                    <a:pt x="5584" y="162944"/>
                  </a:lnTo>
                  <a:lnTo>
                    <a:pt x="21491" y="118439"/>
                  </a:lnTo>
                  <a:lnTo>
                    <a:pt x="46452" y="79182"/>
                  </a:lnTo>
                  <a:lnTo>
                    <a:pt x="79198" y="46442"/>
                  </a:lnTo>
                  <a:lnTo>
                    <a:pt x="118459" y="21486"/>
                  </a:lnTo>
                  <a:lnTo>
                    <a:pt x="162968" y="5582"/>
                  </a:lnTo>
                  <a:lnTo>
                    <a:pt x="211454" y="0"/>
                  </a:lnTo>
                  <a:lnTo>
                    <a:pt x="259941" y="5582"/>
                  </a:lnTo>
                  <a:lnTo>
                    <a:pt x="304450" y="21486"/>
                  </a:lnTo>
                  <a:lnTo>
                    <a:pt x="343711" y="46442"/>
                  </a:lnTo>
                  <a:lnTo>
                    <a:pt x="376457" y="79182"/>
                  </a:lnTo>
                  <a:lnTo>
                    <a:pt x="401418" y="118439"/>
                  </a:lnTo>
                  <a:lnTo>
                    <a:pt x="417325" y="162944"/>
                  </a:lnTo>
                  <a:lnTo>
                    <a:pt x="422909" y="211429"/>
                  </a:lnTo>
                  <a:lnTo>
                    <a:pt x="417325" y="259916"/>
                  </a:lnTo>
                  <a:lnTo>
                    <a:pt x="401418" y="304424"/>
                  </a:lnTo>
                  <a:lnTo>
                    <a:pt x="376457" y="343686"/>
                  </a:lnTo>
                  <a:lnTo>
                    <a:pt x="343711" y="376432"/>
                  </a:lnTo>
                  <a:lnTo>
                    <a:pt x="304450" y="401393"/>
                  </a:lnTo>
                  <a:lnTo>
                    <a:pt x="259941" y="417300"/>
                  </a:lnTo>
                  <a:lnTo>
                    <a:pt x="211454" y="422884"/>
                  </a:lnTo>
                  <a:lnTo>
                    <a:pt x="162968" y="417300"/>
                  </a:lnTo>
                  <a:lnTo>
                    <a:pt x="118459" y="401393"/>
                  </a:lnTo>
                  <a:lnTo>
                    <a:pt x="79198" y="376432"/>
                  </a:lnTo>
                  <a:lnTo>
                    <a:pt x="46452" y="343686"/>
                  </a:lnTo>
                  <a:lnTo>
                    <a:pt x="21491" y="304424"/>
                  </a:lnTo>
                  <a:lnTo>
                    <a:pt x="5584" y="259916"/>
                  </a:lnTo>
                  <a:lnTo>
                    <a:pt x="0" y="21142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4" name="object 64"/>
          <p:cNvSpPr txBox="1"/>
          <p:nvPr/>
        </p:nvSpPr>
        <p:spPr>
          <a:xfrm>
            <a:off x="377443" y="9452558"/>
            <a:ext cx="2184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3720147" y="9666134"/>
            <a:ext cx="3086100" cy="546100"/>
            <a:chOff x="3720147" y="9666134"/>
            <a:chExt cx="3086100" cy="546100"/>
          </a:xfrm>
        </p:grpSpPr>
        <p:sp>
          <p:nvSpPr>
            <p:cNvPr id="66" name="object 66"/>
            <p:cNvSpPr/>
            <p:nvPr/>
          </p:nvSpPr>
          <p:spPr>
            <a:xfrm>
              <a:off x="3734434" y="9680422"/>
              <a:ext cx="3057525" cy="517525"/>
            </a:xfrm>
            <a:custGeom>
              <a:avLst/>
              <a:gdLst/>
              <a:ahLst/>
              <a:cxnLst/>
              <a:rect l="l" t="t" r="r" b="b"/>
              <a:pathLst>
                <a:path w="3057525" h="517525">
                  <a:moveTo>
                    <a:pt x="2798698" y="0"/>
                  </a:moveTo>
                  <a:lnTo>
                    <a:pt x="258825" y="0"/>
                  </a:lnTo>
                  <a:lnTo>
                    <a:pt x="212286" y="4168"/>
                  </a:lnTo>
                  <a:lnTo>
                    <a:pt x="168490" y="16188"/>
                  </a:lnTo>
                  <a:lnTo>
                    <a:pt x="128166" y="35328"/>
                  </a:lnTo>
                  <a:lnTo>
                    <a:pt x="92044" y="60856"/>
                  </a:lnTo>
                  <a:lnTo>
                    <a:pt x="60854" y="92044"/>
                  </a:lnTo>
                  <a:lnTo>
                    <a:pt x="35324" y="128158"/>
                  </a:lnTo>
                  <a:lnTo>
                    <a:pt x="16186" y="168470"/>
                  </a:lnTo>
                  <a:lnTo>
                    <a:pt x="4168" y="212248"/>
                  </a:lnTo>
                  <a:lnTo>
                    <a:pt x="0" y="258762"/>
                  </a:lnTo>
                  <a:lnTo>
                    <a:pt x="4168" y="305276"/>
                  </a:lnTo>
                  <a:lnTo>
                    <a:pt x="16186" y="349054"/>
                  </a:lnTo>
                  <a:lnTo>
                    <a:pt x="35324" y="389366"/>
                  </a:lnTo>
                  <a:lnTo>
                    <a:pt x="60854" y="425480"/>
                  </a:lnTo>
                  <a:lnTo>
                    <a:pt x="92044" y="456668"/>
                  </a:lnTo>
                  <a:lnTo>
                    <a:pt x="128166" y="482196"/>
                  </a:lnTo>
                  <a:lnTo>
                    <a:pt x="168490" y="501336"/>
                  </a:lnTo>
                  <a:lnTo>
                    <a:pt x="212286" y="513356"/>
                  </a:lnTo>
                  <a:lnTo>
                    <a:pt x="258825" y="517525"/>
                  </a:lnTo>
                  <a:lnTo>
                    <a:pt x="2798698" y="517525"/>
                  </a:lnTo>
                  <a:lnTo>
                    <a:pt x="2845238" y="513356"/>
                  </a:lnTo>
                  <a:lnTo>
                    <a:pt x="2889034" y="501336"/>
                  </a:lnTo>
                  <a:lnTo>
                    <a:pt x="2929358" y="482196"/>
                  </a:lnTo>
                  <a:lnTo>
                    <a:pt x="2965480" y="456668"/>
                  </a:lnTo>
                  <a:lnTo>
                    <a:pt x="2996670" y="425480"/>
                  </a:lnTo>
                  <a:lnTo>
                    <a:pt x="3022200" y="389366"/>
                  </a:lnTo>
                  <a:lnTo>
                    <a:pt x="3041338" y="349054"/>
                  </a:lnTo>
                  <a:lnTo>
                    <a:pt x="3053356" y="305276"/>
                  </a:lnTo>
                  <a:lnTo>
                    <a:pt x="3057524" y="258762"/>
                  </a:lnTo>
                  <a:lnTo>
                    <a:pt x="3053356" y="212248"/>
                  </a:lnTo>
                  <a:lnTo>
                    <a:pt x="3041338" y="168470"/>
                  </a:lnTo>
                  <a:lnTo>
                    <a:pt x="3022200" y="128158"/>
                  </a:lnTo>
                  <a:lnTo>
                    <a:pt x="2996670" y="92044"/>
                  </a:lnTo>
                  <a:lnTo>
                    <a:pt x="2965480" y="60856"/>
                  </a:lnTo>
                  <a:lnTo>
                    <a:pt x="2929358" y="35328"/>
                  </a:lnTo>
                  <a:lnTo>
                    <a:pt x="2889034" y="16188"/>
                  </a:lnTo>
                  <a:lnTo>
                    <a:pt x="2845238" y="4168"/>
                  </a:lnTo>
                  <a:lnTo>
                    <a:pt x="2798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3734434" y="9680422"/>
              <a:ext cx="3057525" cy="517525"/>
            </a:xfrm>
            <a:custGeom>
              <a:avLst/>
              <a:gdLst/>
              <a:ahLst/>
              <a:cxnLst/>
              <a:rect l="l" t="t" r="r" b="b"/>
              <a:pathLst>
                <a:path w="3057525" h="517525">
                  <a:moveTo>
                    <a:pt x="0" y="258762"/>
                  </a:moveTo>
                  <a:lnTo>
                    <a:pt x="4168" y="212248"/>
                  </a:lnTo>
                  <a:lnTo>
                    <a:pt x="16186" y="168470"/>
                  </a:lnTo>
                  <a:lnTo>
                    <a:pt x="35324" y="128158"/>
                  </a:lnTo>
                  <a:lnTo>
                    <a:pt x="60854" y="92044"/>
                  </a:lnTo>
                  <a:lnTo>
                    <a:pt x="92044" y="60856"/>
                  </a:lnTo>
                  <a:lnTo>
                    <a:pt x="128166" y="35328"/>
                  </a:lnTo>
                  <a:lnTo>
                    <a:pt x="168490" y="16188"/>
                  </a:lnTo>
                  <a:lnTo>
                    <a:pt x="212286" y="4168"/>
                  </a:lnTo>
                  <a:lnTo>
                    <a:pt x="258825" y="0"/>
                  </a:lnTo>
                  <a:lnTo>
                    <a:pt x="2798698" y="0"/>
                  </a:lnTo>
                  <a:lnTo>
                    <a:pt x="2845238" y="4168"/>
                  </a:lnTo>
                  <a:lnTo>
                    <a:pt x="2889034" y="16188"/>
                  </a:lnTo>
                  <a:lnTo>
                    <a:pt x="2929358" y="35328"/>
                  </a:lnTo>
                  <a:lnTo>
                    <a:pt x="2965480" y="60856"/>
                  </a:lnTo>
                  <a:lnTo>
                    <a:pt x="2996670" y="92044"/>
                  </a:lnTo>
                  <a:lnTo>
                    <a:pt x="3022200" y="128158"/>
                  </a:lnTo>
                  <a:lnTo>
                    <a:pt x="3041338" y="168470"/>
                  </a:lnTo>
                  <a:lnTo>
                    <a:pt x="3053356" y="212248"/>
                  </a:lnTo>
                  <a:lnTo>
                    <a:pt x="3057524" y="258762"/>
                  </a:lnTo>
                  <a:lnTo>
                    <a:pt x="3053356" y="305276"/>
                  </a:lnTo>
                  <a:lnTo>
                    <a:pt x="3041338" y="349054"/>
                  </a:lnTo>
                  <a:lnTo>
                    <a:pt x="3022200" y="389366"/>
                  </a:lnTo>
                  <a:lnTo>
                    <a:pt x="2996670" y="425480"/>
                  </a:lnTo>
                  <a:lnTo>
                    <a:pt x="2965480" y="456668"/>
                  </a:lnTo>
                  <a:lnTo>
                    <a:pt x="2929358" y="482196"/>
                  </a:lnTo>
                  <a:lnTo>
                    <a:pt x="2889034" y="501336"/>
                  </a:lnTo>
                  <a:lnTo>
                    <a:pt x="2845238" y="513356"/>
                  </a:lnTo>
                  <a:lnTo>
                    <a:pt x="2798698" y="517525"/>
                  </a:lnTo>
                  <a:lnTo>
                    <a:pt x="258825" y="517525"/>
                  </a:lnTo>
                  <a:lnTo>
                    <a:pt x="212286" y="513356"/>
                  </a:lnTo>
                  <a:lnTo>
                    <a:pt x="168490" y="501336"/>
                  </a:lnTo>
                  <a:lnTo>
                    <a:pt x="128166" y="482196"/>
                  </a:lnTo>
                  <a:lnTo>
                    <a:pt x="92044" y="456668"/>
                  </a:lnTo>
                  <a:lnTo>
                    <a:pt x="60854" y="425480"/>
                  </a:lnTo>
                  <a:lnTo>
                    <a:pt x="35324" y="389366"/>
                  </a:lnTo>
                  <a:lnTo>
                    <a:pt x="16186" y="349054"/>
                  </a:lnTo>
                  <a:lnTo>
                    <a:pt x="4168" y="305276"/>
                  </a:lnTo>
                  <a:lnTo>
                    <a:pt x="0" y="258762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8" name="object 68"/>
          <p:cNvSpPr txBox="1"/>
          <p:nvPr/>
        </p:nvSpPr>
        <p:spPr>
          <a:xfrm>
            <a:off x="3858133" y="9819843"/>
            <a:ext cx="2726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Heures</a:t>
            </a:r>
            <a:r>
              <a:rPr dirty="0" sz="1200">
                <a:latin typeface="Calibri"/>
                <a:cs typeface="Calibri"/>
              </a:rPr>
              <a:t> :</a:t>
            </a:r>
            <a:r>
              <a:rPr dirty="0" sz="1200" spc="-5">
                <a:latin typeface="Calibri"/>
                <a:cs typeface="Calibri"/>
              </a:rPr>
              <a:t> minutes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baseline="-27777" sz="1500" spc="-15">
                <a:latin typeface="Arial Narrow"/>
                <a:cs typeface="Arial Narrow"/>
              </a:rPr>
              <a:t>└─┴─┘</a:t>
            </a:r>
            <a:r>
              <a:rPr dirty="0" baseline="-27777" sz="1500" spc="7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>
                <a:latin typeface="Arial Narrow"/>
                <a:cs typeface="Arial Narrow"/>
              </a:rPr>
              <a:t> </a:t>
            </a:r>
            <a:r>
              <a:rPr dirty="0" baseline="-27777" sz="1500" spc="-7">
                <a:latin typeface="Arial Narrow"/>
                <a:cs typeface="Arial Narrow"/>
              </a:rPr>
              <a:t>└─┴─┘</a:t>
            </a:r>
            <a:r>
              <a:rPr dirty="0" baseline="-27777" sz="1500">
                <a:latin typeface="Arial Narrow"/>
                <a:cs typeface="Arial Narrow"/>
              </a:rPr>
              <a:t> </a:t>
            </a: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529834" y="6504812"/>
            <a:ext cx="15646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D’intensité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modérée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❷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594100" y="8021192"/>
            <a:ext cx="1273810" cy="8636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180"/>
              </a:lnSpc>
              <a:spcBef>
                <a:spcPts val="800"/>
              </a:spcBef>
            </a:pPr>
            <a:r>
              <a:rPr dirty="0" sz="1000" spc="-5">
                <a:latin typeface="Arial Narrow"/>
                <a:cs typeface="Arial Narrow"/>
              </a:rPr>
              <a:t>└─┴─┘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10">
                <a:latin typeface="Arial Narrow"/>
                <a:cs typeface="Arial Narrow"/>
              </a:rPr>
              <a:t>└─┴─┘</a:t>
            </a:r>
            <a:endParaRPr sz="1000">
              <a:latin typeface="Arial Narrow"/>
              <a:cs typeface="Arial Narrow"/>
            </a:endParaRPr>
          </a:p>
          <a:p>
            <a:pPr algn="ctr">
              <a:lnSpc>
                <a:spcPts val="1180"/>
              </a:lnSpc>
              <a:tabLst>
                <a:tab pos="524510" algn="l"/>
              </a:tabLst>
            </a:pPr>
            <a:r>
              <a:rPr dirty="0" sz="1000" spc="-5">
                <a:latin typeface="Calibri"/>
                <a:cs typeface="Calibri"/>
              </a:rPr>
              <a:t>heures	minutes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5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429000" y="6916292"/>
            <a:ext cx="1599565" cy="718185"/>
          </a:xfrm>
          <a:custGeom>
            <a:avLst/>
            <a:gdLst/>
            <a:ahLst/>
            <a:cxnLst/>
            <a:rect l="l" t="t" r="r" b="b"/>
            <a:pathLst>
              <a:path w="1599564" h="718184">
                <a:moveTo>
                  <a:pt x="1599564" y="0"/>
                </a:moveTo>
                <a:lnTo>
                  <a:pt x="0" y="0"/>
                </a:lnTo>
                <a:lnTo>
                  <a:pt x="0" y="718184"/>
                </a:lnTo>
                <a:lnTo>
                  <a:pt x="1599564" y="718184"/>
                </a:lnTo>
                <a:lnTo>
                  <a:pt x="15995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3525646" y="6914769"/>
            <a:ext cx="713105" cy="455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75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Nom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e  </a:t>
            </a:r>
            <a:r>
              <a:rPr dirty="0" sz="1200" spc="-5">
                <a:latin typeface="Calibri"/>
                <a:cs typeface="Calibri"/>
              </a:rPr>
              <a:t>jours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525646" y="7376540"/>
            <a:ext cx="1394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2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semaine,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7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maximum)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5505450" y="6916292"/>
            <a:ext cx="1600200" cy="718185"/>
          </a:xfrm>
          <a:custGeom>
            <a:avLst/>
            <a:gdLst/>
            <a:ahLst/>
            <a:cxnLst/>
            <a:rect l="l" t="t" r="r" b="b"/>
            <a:pathLst>
              <a:path w="1600200" h="718184">
                <a:moveTo>
                  <a:pt x="1600200" y="0"/>
                </a:moveTo>
                <a:lnTo>
                  <a:pt x="0" y="0"/>
                </a:lnTo>
                <a:lnTo>
                  <a:pt x="0" y="718184"/>
                </a:lnTo>
                <a:lnTo>
                  <a:pt x="1600200" y="718184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5601970" y="6914769"/>
            <a:ext cx="713105" cy="455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75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Nom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e  </a:t>
            </a:r>
            <a:r>
              <a:rPr dirty="0" sz="1200" spc="-5">
                <a:latin typeface="Calibri"/>
                <a:cs typeface="Calibri"/>
              </a:rPr>
              <a:t>jours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601970" y="7378065"/>
            <a:ext cx="1394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2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semaine,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7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maximum)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77" name="object 7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8675" y="9663277"/>
            <a:ext cx="172719" cy="151130"/>
          </a:xfrm>
          <a:prstGeom prst="rect">
            <a:avLst/>
          </a:prstGeom>
        </p:spPr>
      </p:pic>
      <p:grpSp>
        <p:nvGrpSpPr>
          <p:cNvPr id="78" name="object 78"/>
          <p:cNvGrpSpPr/>
          <p:nvPr/>
        </p:nvGrpSpPr>
        <p:grpSpPr>
          <a:xfrm>
            <a:off x="1225550" y="3733545"/>
            <a:ext cx="6169025" cy="3073400"/>
            <a:chOff x="1225550" y="3733545"/>
            <a:chExt cx="6169025" cy="3073400"/>
          </a:xfrm>
        </p:grpSpPr>
        <p:sp>
          <p:nvSpPr>
            <p:cNvPr id="79" name="object 79"/>
            <p:cNvSpPr/>
            <p:nvPr/>
          </p:nvSpPr>
          <p:spPr>
            <a:xfrm>
              <a:off x="5305425" y="5287517"/>
              <a:ext cx="1999614" cy="1514475"/>
            </a:xfrm>
            <a:custGeom>
              <a:avLst/>
              <a:gdLst/>
              <a:ahLst/>
              <a:cxnLst/>
              <a:rect l="l" t="t" r="r" b="b"/>
              <a:pathLst>
                <a:path w="1999615" h="1514475">
                  <a:moveTo>
                    <a:pt x="8889" y="0"/>
                  </a:moveTo>
                  <a:lnTo>
                    <a:pt x="1999615" y="0"/>
                  </a:lnTo>
                </a:path>
                <a:path w="1999615" h="1514475">
                  <a:moveTo>
                    <a:pt x="0" y="1514475"/>
                  </a:moveTo>
                  <a:lnTo>
                    <a:pt x="1990725" y="1514475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6649084" y="6126352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266700" y="0"/>
                  </a:moveTo>
                  <a:lnTo>
                    <a:pt x="0" y="0"/>
                  </a:lnTo>
                  <a:lnTo>
                    <a:pt x="133350" y="266700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3218814" y="5287517"/>
              <a:ext cx="1990725" cy="1514475"/>
            </a:xfrm>
            <a:custGeom>
              <a:avLst/>
              <a:gdLst/>
              <a:ahLst/>
              <a:cxnLst/>
              <a:rect l="l" t="t" r="r" b="b"/>
              <a:pathLst>
                <a:path w="1990725" h="1514475">
                  <a:moveTo>
                    <a:pt x="0" y="0"/>
                  </a:moveTo>
                  <a:lnTo>
                    <a:pt x="1990725" y="0"/>
                  </a:lnTo>
                </a:path>
                <a:path w="1990725" h="1514475">
                  <a:moveTo>
                    <a:pt x="0" y="1514475"/>
                  </a:moveTo>
                  <a:lnTo>
                    <a:pt x="1990725" y="1514475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4572000" y="6129527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266700" y="0"/>
                  </a:moveTo>
                  <a:lnTo>
                    <a:pt x="0" y="0"/>
                  </a:lnTo>
                  <a:lnTo>
                    <a:pt x="133350" y="266700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1238250" y="3746245"/>
              <a:ext cx="6143625" cy="276225"/>
            </a:xfrm>
            <a:custGeom>
              <a:avLst/>
              <a:gdLst/>
              <a:ahLst/>
              <a:cxnLst/>
              <a:rect l="l" t="t" r="r" b="b"/>
              <a:pathLst>
                <a:path w="6143625" h="276225">
                  <a:moveTo>
                    <a:pt x="6097524" y="0"/>
                  </a:moveTo>
                  <a:lnTo>
                    <a:pt x="46100" y="0"/>
                  </a:lnTo>
                  <a:lnTo>
                    <a:pt x="28144" y="3611"/>
                  </a:lnTo>
                  <a:lnTo>
                    <a:pt x="13492" y="13462"/>
                  </a:lnTo>
                  <a:lnTo>
                    <a:pt x="3618" y="28074"/>
                  </a:lnTo>
                  <a:lnTo>
                    <a:pt x="0" y="45974"/>
                  </a:lnTo>
                  <a:lnTo>
                    <a:pt x="0" y="230124"/>
                  </a:lnTo>
                  <a:lnTo>
                    <a:pt x="3618" y="248042"/>
                  </a:lnTo>
                  <a:lnTo>
                    <a:pt x="13492" y="262699"/>
                  </a:lnTo>
                  <a:lnTo>
                    <a:pt x="28144" y="272593"/>
                  </a:lnTo>
                  <a:lnTo>
                    <a:pt x="46100" y="276225"/>
                  </a:lnTo>
                  <a:lnTo>
                    <a:pt x="6097524" y="276225"/>
                  </a:lnTo>
                  <a:lnTo>
                    <a:pt x="6115496" y="272593"/>
                  </a:lnTo>
                  <a:lnTo>
                    <a:pt x="6130147" y="262699"/>
                  </a:lnTo>
                  <a:lnTo>
                    <a:pt x="6140011" y="248042"/>
                  </a:lnTo>
                  <a:lnTo>
                    <a:pt x="6143625" y="230124"/>
                  </a:lnTo>
                  <a:lnTo>
                    <a:pt x="6143625" y="45974"/>
                  </a:lnTo>
                  <a:lnTo>
                    <a:pt x="6140011" y="28074"/>
                  </a:lnTo>
                  <a:lnTo>
                    <a:pt x="6130147" y="13461"/>
                  </a:lnTo>
                  <a:lnTo>
                    <a:pt x="6115496" y="3611"/>
                  </a:lnTo>
                  <a:lnTo>
                    <a:pt x="6097524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1238250" y="3746245"/>
              <a:ext cx="6143625" cy="276225"/>
            </a:xfrm>
            <a:custGeom>
              <a:avLst/>
              <a:gdLst/>
              <a:ahLst/>
              <a:cxnLst/>
              <a:rect l="l" t="t" r="r" b="b"/>
              <a:pathLst>
                <a:path w="6143625" h="276225">
                  <a:moveTo>
                    <a:pt x="0" y="45974"/>
                  </a:moveTo>
                  <a:lnTo>
                    <a:pt x="3618" y="28074"/>
                  </a:lnTo>
                  <a:lnTo>
                    <a:pt x="13492" y="13462"/>
                  </a:lnTo>
                  <a:lnTo>
                    <a:pt x="28144" y="3611"/>
                  </a:lnTo>
                  <a:lnTo>
                    <a:pt x="46100" y="0"/>
                  </a:lnTo>
                  <a:lnTo>
                    <a:pt x="6097524" y="0"/>
                  </a:lnTo>
                  <a:lnTo>
                    <a:pt x="6115496" y="3611"/>
                  </a:lnTo>
                  <a:lnTo>
                    <a:pt x="6130147" y="13461"/>
                  </a:lnTo>
                  <a:lnTo>
                    <a:pt x="6140011" y="28074"/>
                  </a:lnTo>
                  <a:lnTo>
                    <a:pt x="6143625" y="45974"/>
                  </a:lnTo>
                  <a:lnTo>
                    <a:pt x="6143625" y="230124"/>
                  </a:lnTo>
                  <a:lnTo>
                    <a:pt x="6140011" y="248042"/>
                  </a:lnTo>
                  <a:lnTo>
                    <a:pt x="6130147" y="262699"/>
                  </a:lnTo>
                  <a:lnTo>
                    <a:pt x="6115496" y="272593"/>
                  </a:lnTo>
                  <a:lnTo>
                    <a:pt x="6097524" y="276225"/>
                  </a:lnTo>
                  <a:lnTo>
                    <a:pt x="46100" y="276225"/>
                  </a:lnTo>
                  <a:lnTo>
                    <a:pt x="28144" y="272593"/>
                  </a:lnTo>
                  <a:lnTo>
                    <a:pt x="13492" y="262699"/>
                  </a:lnTo>
                  <a:lnTo>
                    <a:pt x="3618" y="248042"/>
                  </a:lnTo>
                  <a:lnTo>
                    <a:pt x="0" y="230124"/>
                  </a:lnTo>
                  <a:lnTo>
                    <a:pt x="0" y="45974"/>
                  </a:lnTo>
                  <a:close/>
                </a:path>
              </a:pathLst>
            </a:custGeom>
            <a:ln w="25400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1240790" y="4057268"/>
              <a:ext cx="5314950" cy="859790"/>
            </a:xfrm>
            <a:custGeom>
              <a:avLst/>
              <a:gdLst/>
              <a:ahLst/>
              <a:cxnLst/>
              <a:rect l="l" t="t" r="r" b="b"/>
              <a:pathLst>
                <a:path w="5314950" h="859789">
                  <a:moveTo>
                    <a:pt x="0" y="143256"/>
                  </a:moveTo>
                  <a:lnTo>
                    <a:pt x="7303" y="97974"/>
                  </a:lnTo>
                  <a:lnTo>
                    <a:pt x="27639" y="58649"/>
                  </a:lnTo>
                  <a:lnTo>
                    <a:pt x="58649" y="27639"/>
                  </a:lnTo>
                  <a:lnTo>
                    <a:pt x="97974" y="7303"/>
                  </a:lnTo>
                  <a:lnTo>
                    <a:pt x="143256" y="0"/>
                  </a:lnTo>
                  <a:lnTo>
                    <a:pt x="5171694" y="0"/>
                  </a:lnTo>
                  <a:lnTo>
                    <a:pt x="5216975" y="7303"/>
                  </a:lnTo>
                  <a:lnTo>
                    <a:pt x="5256300" y="27639"/>
                  </a:lnTo>
                  <a:lnTo>
                    <a:pt x="5287310" y="58649"/>
                  </a:lnTo>
                  <a:lnTo>
                    <a:pt x="5307646" y="97974"/>
                  </a:lnTo>
                  <a:lnTo>
                    <a:pt x="5314950" y="143256"/>
                  </a:lnTo>
                  <a:lnTo>
                    <a:pt x="5314950" y="716534"/>
                  </a:lnTo>
                  <a:lnTo>
                    <a:pt x="5307646" y="761815"/>
                  </a:lnTo>
                  <a:lnTo>
                    <a:pt x="5287310" y="801140"/>
                  </a:lnTo>
                  <a:lnTo>
                    <a:pt x="5256300" y="832150"/>
                  </a:lnTo>
                  <a:lnTo>
                    <a:pt x="5216975" y="852486"/>
                  </a:lnTo>
                  <a:lnTo>
                    <a:pt x="5171694" y="859790"/>
                  </a:lnTo>
                  <a:lnTo>
                    <a:pt x="143256" y="859790"/>
                  </a:lnTo>
                  <a:lnTo>
                    <a:pt x="97974" y="852486"/>
                  </a:lnTo>
                  <a:lnTo>
                    <a:pt x="58649" y="832150"/>
                  </a:lnTo>
                  <a:lnTo>
                    <a:pt x="27639" y="801140"/>
                  </a:lnTo>
                  <a:lnTo>
                    <a:pt x="7303" y="761815"/>
                  </a:lnTo>
                  <a:lnTo>
                    <a:pt x="0" y="716534"/>
                  </a:lnTo>
                  <a:lnTo>
                    <a:pt x="0" y="143256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6" name="object 86"/>
          <p:cNvSpPr txBox="1"/>
          <p:nvPr/>
        </p:nvSpPr>
        <p:spPr>
          <a:xfrm>
            <a:off x="4412869" y="7222616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└─┘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557771" y="7219568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└─┘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689600" y="8021192"/>
            <a:ext cx="1273810" cy="8636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180"/>
              </a:lnSpc>
              <a:spcBef>
                <a:spcPts val="800"/>
              </a:spcBef>
            </a:pPr>
            <a:r>
              <a:rPr dirty="0" sz="1000" spc="-5">
                <a:latin typeface="Arial Narrow"/>
                <a:cs typeface="Arial Narrow"/>
              </a:rPr>
              <a:t>└─┴─┘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10">
                <a:latin typeface="Arial Narrow"/>
                <a:cs typeface="Arial Narrow"/>
              </a:rPr>
              <a:t>└─┴─┘</a:t>
            </a:r>
            <a:endParaRPr sz="1000">
              <a:latin typeface="Arial Narrow"/>
              <a:cs typeface="Arial Narrow"/>
            </a:endParaRPr>
          </a:p>
          <a:p>
            <a:pPr algn="ctr">
              <a:lnSpc>
                <a:spcPts val="1180"/>
              </a:lnSpc>
              <a:tabLst>
                <a:tab pos="525145" algn="l"/>
              </a:tabLst>
            </a:pPr>
            <a:r>
              <a:rPr dirty="0" sz="1000" spc="-5">
                <a:latin typeface="Calibri"/>
                <a:cs typeface="Calibri"/>
              </a:rPr>
              <a:t>heures	minutes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5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31316" y="10091115"/>
            <a:ext cx="14382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SUITE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À LA PAGE </a:t>
            </a:r>
            <a:r>
              <a:rPr dirty="0" sz="1000" spc="-10">
                <a:latin typeface="Calibri"/>
                <a:cs typeface="Calibri"/>
              </a:rPr>
              <a:t>SUIVANTE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635000" y="5281167"/>
            <a:ext cx="2501900" cy="925194"/>
            <a:chOff x="635000" y="5281167"/>
            <a:chExt cx="2501900" cy="925194"/>
          </a:xfrm>
        </p:grpSpPr>
        <p:sp>
          <p:nvSpPr>
            <p:cNvPr id="91" name="object 91"/>
            <p:cNvSpPr/>
            <p:nvPr/>
          </p:nvSpPr>
          <p:spPr>
            <a:xfrm>
              <a:off x="647700" y="5293867"/>
              <a:ext cx="2476500" cy="899794"/>
            </a:xfrm>
            <a:custGeom>
              <a:avLst/>
              <a:gdLst/>
              <a:ahLst/>
              <a:cxnLst/>
              <a:rect l="l" t="t" r="r" b="b"/>
              <a:pathLst>
                <a:path w="2476500" h="899795">
                  <a:moveTo>
                    <a:pt x="2311146" y="0"/>
                  </a:moveTo>
                  <a:lnTo>
                    <a:pt x="0" y="0"/>
                  </a:lnTo>
                  <a:lnTo>
                    <a:pt x="0" y="899794"/>
                  </a:lnTo>
                  <a:lnTo>
                    <a:pt x="2311146" y="899794"/>
                  </a:lnTo>
                  <a:lnTo>
                    <a:pt x="2476500" y="449833"/>
                  </a:lnTo>
                  <a:lnTo>
                    <a:pt x="2311146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647700" y="5293867"/>
              <a:ext cx="2476500" cy="899794"/>
            </a:xfrm>
            <a:custGeom>
              <a:avLst/>
              <a:gdLst/>
              <a:ahLst/>
              <a:cxnLst/>
              <a:rect l="l" t="t" r="r" b="b"/>
              <a:pathLst>
                <a:path w="2476500" h="899795">
                  <a:moveTo>
                    <a:pt x="0" y="0"/>
                  </a:moveTo>
                  <a:lnTo>
                    <a:pt x="2311146" y="0"/>
                  </a:lnTo>
                  <a:lnTo>
                    <a:pt x="2476500" y="449833"/>
                  </a:lnTo>
                  <a:lnTo>
                    <a:pt x="2311146" y="899794"/>
                  </a:lnTo>
                  <a:lnTo>
                    <a:pt x="0" y="899794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3" name="object 93"/>
          <p:cNvSpPr txBox="1"/>
          <p:nvPr/>
        </p:nvSpPr>
        <p:spPr>
          <a:xfrm>
            <a:off x="738936" y="5332602"/>
            <a:ext cx="21609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1015" algn="l"/>
                <a:tab pos="1033144" algn="l"/>
                <a:tab pos="1931670" algn="l"/>
              </a:tabLst>
            </a:pPr>
            <a:r>
              <a:rPr dirty="0" sz="1200">
                <a:latin typeface="Calibri"/>
                <a:cs typeface="Calibri"/>
              </a:rPr>
              <a:t>Votre	travail	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m</a:t>
            </a:r>
            <a:r>
              <a:rPr dirty="0" sz="1200" spc="5">
                <a:latin typeface="Calibri"/>
                <a:cs typeface="Calibri"/>
              </a:rPr>
              <a:t>p</a:t>
            </a:r>
            <a:r>
              <a:rPr dirty="0" sz="1200">
                <a:latin typeface="Calibri"/>
                <a:cs typeface="Calibri"/>
              </a:rPr>
              <a:t>l</a:t>
            </a:r>
            <a:r>
              <a:rPr dirty="0" sz="1200" spc="-15">
                <a:latin typeface="Calibri"/>
                <a:cs typeface="Calibri"/>
              </a:rPr>
              <a:t>i</a:t>
            </a:r>
            <a:r>
              <a:rPr dirty="0" sz="1200">
                <a:latin typeface="Calibri"/>
                <a:cs typeface="Calibri"/>
              </a:rPr>
              <a:t>q</a:t>
            </a:r>
            <a:r>
              <a:rPr dirty="0" sz="1200" spc="-10">
                <a:latin typeface="Calibri"/>
                <a:cs typeface="Calibri"/>
              </a:rPr>
              <a:t>u</a:t>
            </a:r>
            <a:r>
              <a:rPr dirty="0" sz="1200" spc="1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-</a:t>
            </a:r>
            <a:r>
              <a:rPr dirty="0" sz="1200" spc="-10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-il	des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38936" y="5544438"/>
            <a:ext cx="20891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tâches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répétitives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ou</a:t>
            </a:r>
            <a:r>
              <a:rPr dirty="0" sz="120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régulières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857250" y="5855842"/>
            <a:ext cx="1876425" cy="727710"/>
            <a:chOff x="857250" y="5855842"/>
            <a:chExt cx="1876425" cy="727710"/>
          </a:xfrm>
        </p:grpSpPr>
        <p:sp>
          <p:nvSpPr>
            <p:cNvPr id="96" name="object 96"/>
            <p:cNvSpPr/>
            <p:nvPr/>
          </p:nvSpPr>
          <p:spPr>
            <a:xfrm>
              <a:off x="866775" y="5865367"/>
              <a:ext cx="1857375" cy="708660"/>
            </a:xfrm>
            <a:custGeom>
              <a:avLst/>
              <a:gdLst/>
              <a:ahLst/>
              <a:cxnLst/>
              <a:rect l="l" t="t" r="r" b="b"/>
              <a:pathLst>
                <a:path w="1857375" h="708659">
                  <a:moveTo>
                    <a:pt x="1585722" y="0"/>
                  </a:moveTo>
                  <a:lnTo>
                    <a:pt x="271665" y="0"/>
                  </a:lnTo>
                  <a:lnTo>
                    <a:pt x="222833" y="4378"/>
                  </a:lnTo>
                  <a:lnTo>
                    <a:pt x="176872" y="17000"/>
                  </a:lnTo>
                  <a:lnTo>
                    <a:pt x="134550" y="37098"/>
                  </a:lnTo>
                  <a:lnTo>
                    <a:pt x="96634" y="63903"/>
                  </a:lnTo>
                  <a:lnTo>
                    <a:pt x="63892" y="96648"/>
                  </a:lnTo>
                  <a:lnTo>
                    <a:pt x="37090" y="134563"/>
                  </a:lnTo>
                  <a:lnTo>
                    <a:pt x="16995" y="176881"/>
                  </a:lnTo>
                  <a:lnTo>
                    <a:pt x="4376" y="222834"/>
                  </a:lnTo>
                  <a:lnTo>
                    <a:pt x="0" y="271652"/>
                  </a:lnTo>
                  <a:lnTo>
                    <a:pt x="0" y="437006"/>
                  </a:lnTo>
                  <a:lnTo>
                    <a:pt x="4376" y="485825"/>
                  </a:lnTo>
                  <a:lnTo>
                    <a:pt x="16995" y="531778"/>
                  </a:lnTo>
                  <a:lnTo>
                    <a:pt x="37090" y="574096"/>
                  </a:lnTo>
                  <a:lnTo>
                    <a:pt x="63892" y="612011"/>
                  </a:lnTo>
                  <a:lnTo>
                    <a:pt x="96634" y="644756"/>
                  </a:lnTo>
                  <a:lnTo>
                    <a:pt x="134550" y="671561"/>
                  </a:lnTo>
                  <a:lnTo>
                    <a:pt x="176872" y="691659"/>
                  </a:lnTo>
                  <a:lnTo>
                    <a:pt x="222833" y="704281"/>
                  </a:lnTo>
                  <a:lnTo>
                    <a:pt x="271665" y="708660"/>
                  </a:lnTo>
                  <a:lnTo>
                    <a:pt x="1585722" y="708660"/>
                  </a:lnTo>
                  <a:lnTo>
                    <a:pt x="1634540" y="704281"/>
                  </a:lnTo>
                  <a:lnTo>
                    <a:pt x="1680493" y="691659"/>
                  </a:lnTo>
                  <a:lnTo>
                    <a:pt x="1722811" y="671561"/>
                  </a:lnTo>
                  <a:lnTo>
                    <a:pt x="1760726" y="644756"/>
                  </a:lnTo>
                  <a:lnTo>
                    <a:pt x="1793471" y="612011"/>
                  </a:lnTo>
                  <a:lnTo>
                    <a:pt x="1820276" y="574096"/>
                  </a:lnTo>
                  <a:lnTo>
                    <a:pt x="1840374" y="531778"/>
                  </a:lnTo>
                  <a:lnTo>
                    <a:pt x="1852996" y="485825"/>
                  </a:lnTo>
                  <a:lnTo>
                    <a:pt x="1857375" y="437006"/>
                  </a:lnTo>
                  <a:lnTo>
                    <a:pt x="1857375" y="271652"/>
                  </a:lnTo>
                  <a:lnTo>
                    <a:pt x="1852996" y="222834"/>
                  </a:lnTo>
                  <a:lnTo>
                    <a:pt x="1840374" y="176881"/>
                  </a:lnTo>
                  <a:lnTo>
                    <a:pt x="1820276" y="134563"/>
                  </a:lnTo>
                  <a:lnTo>
                    <a:pt x="1793471" y="96648"/>
                  </a:lnTo>
                  <a:lnTo>
                    <a:pt x="1760726" y="63903"/>
                  </a:lnTo>
                  <a:lnTo>
                    <a:pt x="1722811" y="37098"/>
                  </a:lnTo>
                  <a:lnTo>
                    <a:pt x="1680493" y="17000"/>
                  </a:lnTo>
                  <a:lnTo>
                    <a:pt x="1634540" y="4378"/>
                  </a:lnTo>
                  <a:lnTo>
                    <a:pt x="1585722" y="0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866775" y="5865367"/>
              <a:ext cx="1857375" cy="708660"/>
            </a:xfrm>
            <a:custGeom>
              <a:avLst/>
              <a:gdLst/>
              <a:ahLst/>
              <a:cxnLst/>
              <a:rect l="l" t="t" r="r" b="b"/>
              <a:pathLst>
                <a:path w="1857375" h="708659">
                  <a:moveTo>
                    <a:pt x="0" y="271652"/>
                  </a:moveTo>
                  <a:lnTo>
                    <a:pt x="4376" y="222834"/>
                  </a:lnTo>
                  <a:lnTo>
                    <a:pt x="16995" y="176881"/>
                  </a:lnTo>
                  <a:lnTo>
                    <a:pt x="37090" y="134563"/>
                  </a:lnTo>
                  <a:lnTo>
                    <a:pt x="63892" y="96648"/>
                  </a:lnTo>
                  <a:lnTo>
                    <a:pt x="96634" y="63903"/>
                  </a:lnTo>
                  <a:lnTo>
                    <a:pt x="134550" y="37098"/>
                  </a:lnTo>
                  <a:lnTo>
                    <a:pt x="176872" y="17000"/>
                  </a:lnTo>
                  <a:lnTo>
                    <a:pt x="222833" y="4378"/>
                  </a:lnTo>
                  <a:lnTo>
                    <a:pt x="271665" y="0"/>
                  </a:lnTo>
                  <a:lnTo>
                    <a:pt x="1585722" y="0"/>
                  </a:lnTo>
                  <a:lnTo>
                    <a:pt x="1634540" y="4378"/>
                  </a:lnTo>
                  <a:lnTo>
                    <a:pt x="1680493" y="17000"/>
                  </a:lnTo>
                  <a:lnTo>
                    <a:pt x="1722811" y="37098"/>
                  </a:lnTo>
                  <a:lnTo>
                    <a:pt x="1760726" y="63903"/>
                  </a:lnTo>
                  <a:lnTo>
                    <a:pt x="1793471" y="96648"/>
                  </a:lnTo>
                  <a:lnTo>
                    <a:pt x="1820276" y="134563"/>
                  </a:lnTo>
                  <a:lnTo>
                    <a:pt x="1840374" y="176881"/>
                  </a:lnTo>
                  <a:lnTo>
                    <a:pt x="1852996" y="222834"/>
                  </a:lnTo>
                  <a:lnTo>
                    <a:pt x="1857375" y="271652"/>
                  </a:lnTo>
                  <a:lnTo>
                    <a:pt x="1857375" y="437006"/>
                  </a:lnTo>
                  <a:lnTo>
                    <a:pt x="1852996" y="485825"/>
                  </a:lnTo>
                  <a:lnTo>
                    <a:pt x="1840374" y="531778"/>
                  </a:lnTo>
                  <a:lnTo>
                    <a:pt x="1820276" y="574096"/>
                  </a:lnTo>
                  <a:lnTo>
                    <a:pt x="1793471" y="612011"/>
                  </a:lnTo>
                  <a:lnTo>
                    <a:pt x="1760726" y="644756"/>
                  </a:lnTo>
                  <a:lnTo>
                    <a:pt x="1722811" y="671561"/>
                  </a:lnTo>
                  <a:lnTo>
                    <a:pt x="1680493" y="691659"/>
                  </a:lnTo>
                  <a:lnTo>
                    <a:pt x="1634540" y="704281"/>
                  </a:lnTo>
                  <a:lnTo>
                    <a:pt x="1585722" y="708660"/>
                  </a:lnTo>
                  <a:lnTo>
                    <a:pt x="271665" y="708660"/>
                  </a:lnTo>
                  <a:lnTo>
                    <a:pt x="222833" y="704281"/>
                  </a:lnTo>
                  <a:lnTo>
                    <a:pt x="176872" y="691659"/>
                  </a:lnTo>
                  <a:lnTo>
                    <a:pt x="134550" y="671561"/>
                  </a:lnTo>
                  <a:lnTo>
                    <a:pt x="96634" y="644756"/>
                  </a:lnTo>
                  <a:lnTo>
                    <a:pt x="63892" y="612011"/>
                  </a:lnTo>
                  <a:lnTo>
                    <a:pt x="37090" y="574096"/>
                  </a:lnTo>
                  <a:lnTo>
                    <a:pt x="16995" y="531778"/>
                  </a:lnTo>
                  <a:lnTo>
                    <a:pt x="4376" y="485825"/>
                  </a:lnTo>
                  <a:lnTo>
                    <a:pt x="0" y="437006"/>
                  </a:lnTo>
                  <a:lnTo>
                    <a:pt x="0" y="271652"/>
                  </a:lnTo>
                  <a:close/>
                </a:path>
              </a:pathLst>
            </a:custGeom>
            <a:ln w="19050">
              <a:solidFill>
                <a:srgbClr val="943735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8" name="object 98"/>
          <p:cNvSpPr txBox="1"/>
          <p:nvPr/>
        </p:nvSpPr>
        <p:spPr>
          <a:xfrm>
            <a:off x="1020876" y="5876664"/>
            <a:ext cx="1548130" cy="6197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12700" marR="5080">
              <a:lnSpc>
                <a:spcPct val="113300"/>
              </a:lnSpc>
              <a:spcBef>
                <a:spcPts val="110"/>
              </a:spcBef>
            </a:pPr>
            <a:r>
              <a:rPr dirty="0" sz="1400">
                <a:solidFill>
                  <a:srgbClr val="622322"/>
                </a:solidFill>
                <a:latin typeface="Webdings"/>
                <a:cs typeface="Webdings"/>
              </a:rPr>
              <a:t></a:t>
            </a:r>
            <a:r>
              <a:rPr dirty="0" sz="1400">
                <a:solidFill>
                  <a:srgbClr val="622322"/>
                </a:solidFill>
                <a:latin typeface="Times New Roman"/>
                <a:cs typeface="Times New Roman"/>
              </a:rPr>
              <a:t> 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si</a:t>
            </a:r>
            <a:r>
              <a:rPr dirty="0" sz="1050" spc="-15" i="1">
                <a:solidFill>
                  <a:srgbClr val="622322"/>
                </a:solidFill>
                <a:latin typeface="Webdings"/>
                <a:cs typeface="Webdings"/>
              </a:rPr>
              <a:t></a:t>
            </a:r>
            <a:r>
              <a:rPr dirty="0" sz="1000" spc="-15" b="1" i="1">
                <a:solidFill>
                  <a:srgbClr val="622322"/>
                </a:solidFill>
                <a:latin typeface="Calibri"/>
                <a:cs typeface="Calibri"/>
              </a:rPr>
              <a:t>NON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pour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les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deux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types</a:t>
            </a:r>
            <a:r>
              <a:rPr dirty="0" sz="1000" spc="-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d’intensité,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passez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directement</a:t>
            </a:r>
            <a:r>
              <a:rPr dirty="0" sz="1000" spc="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à la</a:t>
            </a:r>
            <a:r>
              <a:rPr dirty="0" sz="1000" spc="-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question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Q4.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267970" y="5281167"/>
            <a:ext cx="441325" cy="441325"/>
            <a:chOff x="267970" y="5281167"/>
            <a:chExt cx="441325" cy="441325"/>
          </a:xfrm>
        </p:grpSpPr>
        <p:sp>
          <p:nvSpPr>
            <p:cNvPr id="100" name="object 100"/>
            <p:cNvSpPr/>
            <p:nvPr/>
          </p:nvSpPr>
          <p:spPr>
            <a:xfrm>
              <a:off x="277495" y="5290692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73"/>
                  </a:lnTo>
                  <a:lnTo>
                    <a:pt x="118283" y="21451"/>
                  </a:lnTo>
                  <a:lnTo>
                    <a:pt x="79080" y="46366"/>
                  </a:lnTo>
                  <a:lnTo>
                    <a:pt x="46383" y="79052"/>
                  </a:lnTo>
                  <a:lnTo>
                    <a:pt x="21459" y="118243"/>
                  </a:lnTo>
                  <a:lnTo>
                    <a:pt x="5576" y="162672"/>
                  </a:lnTo>
                  <a:lnTo>
                    <a:pt x="0" y="211074"/>
                  </a:lnTo>
                  <a:lnTo>
                    <a:pt x="5576" y="259482"/>
                  </a:lnTo>
                  <a:lnTo>
                    <a:pt x="21459" y="303929"/>
                  </a:lnTo>
                  <a:lnTo>
                    <a:pt x="46383" y="343145"/>
                  </a:lnTo>
                  <a:lnTo>
                    <a:pt x="79080" y="375858"/>
                  </a:lnTo>
                  <a:lnTo>
                    <a:pt x="118283" y="400798"/>
                  </a:lnTo>
                  <a:lnTo>
                    <a:pt x="162724" y="416694"/>
                  </a:lnTo>
                  <a:lnTo>
                    <a:pt x="211137" y="422275"/>
                  </a:lnTo>
                  <a:lnTo>
                    <a:pt x="259550" y="416694"/>
                  </a:lnTo>
                  <a:lnTo>
                    <a:pt x="303991" y="400798"/>
                  </a:lnTo>
                  <a:lnTo>
                    <a:pt x="343194" y="375858"/>
                  </a:lnTo>
                  <a:lnTo>
                    <a:pt x="375891" y="343145"/>
                  </a:lnTo>
                  <a:lnTo>
                    <a:pt x="400815" y="303929"/>
                  </a:lnTo>
                  <a:lnTo>
                    <a:pt x="416698" y="259482"/>
                  </a:lnTo>
                  <a:lnTo>
                    <a:pt x="422275" y="211074"/>
                  </a:lnTo>
                  <a:lnTo>
                    <a:pt x="416698" y="162672"/>
                  </a:lnTo>
                  <a:lnTo>
                    <a:pt x="400815" y="118243"/>
                  </a:lnTo>
                  <a:lnTo>
                    <a:pt x="375891" y="79052"/>
                  </a:lnTo>
                  <a:lnTo>
                    <a:pt x="343194" y="46366"/>
                  </a:lnTo>
                  <a:lnTo>
                    <a:pt x="303991" y="21451"/>
                  </a:lnTo>
                  <a:lnTo>
                    <a:pt x="259550" y="5573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277495" y="5290692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074"/>
                  </a:moveTo>
                  <a:lnTo>
                    <a:pt x="5576" y="162672"/>
                  </a:lnTo>
                  <a:lnTo>
                    <a:pt x="21459" y="118243"/>
                  </a:lnTo>
                  <a:lnTo>
                    <a:pt x="46383" y="79052"/>
                  </a:lnTo>
                  <a:lnTo>
                    <a:pt x="79080" y="46366"/>
                  </a:lnTo>
                  <a:lnTo>
                    <a:pt x="118283" y="21451"/>
                  </a:lnTo>
                  <a:lnTo>
                    <a:pt x="162724" y="5573"/>
                  </a:lnTo>
                  <a:lnTo>
                    <a:pt x="211137" y="0"/>
                  </a:lnTo>
                  <a:lnTo>
                    <a:pt x="259550" y="5573"/>
                  </a:lnTo>
                  <a:lnTo>
                    <a:pt x="303991" y="21451"/>
                  </a:lnTo>
                  <a:lnTo>
                    <a:pt x="343194" y="46366"/>
                  </a:lnTo>
                  <a:lnTo>
                    <a:pt x="375891" y="79052"/>
                  </a:lnTo>
                  <a:lnTo>
                    <a:pt x="400815" y="118243"/>
                  </a:lnTo>
                  <a:lnTo>
                    <a:pt x="416698" y="162672"/>
                  </a:lnTo>
                  <a:lnTo>
                    <a:pt x="422275" y="211074"/>
                  </a:lnTo>
                  <a:lnTo>
                    <a:pt x="416698" y="259482"/>
                  </a:lnTo>
                  <a:lnTo>
                    <a:pt x="400815" y="303929"/>
                  </a:lnTo>
                  <a:lnTo>
                    <a:pt x="375891" y="343145"/>
                  </a:lnTo>
                  <a:lnTo>
                    <a:pt x="343194" y="375858"/>
                  </a:lnTo>
                  <a:lnTo>
                    <a:pt x="303991" y="400798"/>
                  </a:lnTo>
                  <a:lnTo>
                    <a:pt x="259550" y="416694"/>
                  </a:lnTo>
                  <a:lnTo>
                    <a:pt x="211137" y="422275"/>
                  </a:lnTo>
                  <a:lnTo>
                    <a:pt x="162724" y="416694"/>
                  </a:lnTo>
                  <a:lnTo>
                    <a:pt x="118283" y="400798"/>
                  </a:lnTo>
                  <a:lnTo>
                    <a:pt x="79080" y="375858"/>
                  </a:lnTo>
                  <a:lnTo>
                    <a:pt x="46383" y="343145"/>
                  </a:lnTo>
                  <a:lnTo>
                    <a:pt x="21459" y="303929"/>
                  </a:lnTo>
                  <a:lnTo>
                    <a:pt x="5576" y="259482"/>
                  </a:lnTo>
                  <a:lnTo>
                    <a:pt x="0" y="211074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2" name="object 102"/>
          <p:cNvSpPr txBox="1"/>
          <p:nvPr/>
        </p:nvSpPr>
        <p:spPr>
          <a:xfrm>
            <a:off x="378968" y="5356986"/>
            <a:ext cx="2184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644525" y="6795642"/>
            <a:ext cx="2494915" cy="1007744"/>
            <a:chOff x="644525" y="6795642"/>
            <a:chExt cx="2494915" cy="1007744"/>
          </a:xfrm>
        </p:grpSpPr>
        <p:sp>
          <p:nvSpPr>
            <p:cNvPr id="104" name="object 104"/>
            <p:cNvSpPr/>
            <p:nvPr/>
          </p:nvSpPr>
          <p:spPr>
            <a:xfrm>
              <a:off x="657225" y="6808342"/>
              <a:ext cx="2469515" cy="982344"/>
            </a:xfrm>
            <a:custGeom>
              <a:avLst/>
              <a:gdLst/>
              <a:ahLst/>
              <a:cxnLst/>
              <a:rect l="l" t="t" r="r" b="b"/>
              <a:pathLst>
                <a:path w="2469515" h="982345">
                  <a:moveTo>
                    <a:pt x="2299335" y="0"/>
                  </a:moveTo>
                  <a:lnTo>
                    <a:pt x="0" y="0"/>
                  </a:lnTo>
                  <a:lnTo>
                    <a:pt x="0" y="982344"/>
                  </a:lnTo>
                  <a:lnTo>
                    <a:pt x="2299335" y="982344"/>
                  </a:lnTo>
                  <a:lnTo>
                    <a:pt x="2469515" y="491108"/>
                  </a:lnTo>
                  <a:lnTo>
                    <a:pt x="2299335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657225" y="6808342"/>
              <a:ext cx="2469515" cy="982344"/>
            </a:xfrm>
            <a:custGeom>
              <a:avLst/>
              <a:gdLst/>
              <a:ahLst/>
              <a:cxnLst/>
              <a:rect l="l" t="t" r="r" b="b"/>
              <a:pathLst>
                <a:path w="2469515" h="982345">
                  <a:moveTo>
                    <a:pt x="0" y="0"/>
                  </a:moveTo>
                  <a:lnTo>
                    <a:pt x="2299335" y="0"/>
                  </a:lnTo>
                  <a:lnTo>
                    <a:pt x="2469515" y="491108"/>
                  </a:lnTo>
                  <a:lnTo>
                    <a:pt x="2299335" y="982344"/>
                  </a:lnTo>
                  <a:lnTo>
                    <a:pt x="0" y="982344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6" name="object 106"/>
          <p:cNvSpPr txBox="1"/>
          <p:nvPr/>
        </p:nvSpPr>
        <p:spPr>
          <a:xfrm>
            <a:off x="749604" y="6847712"/>
            <a:ext cx="21850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Habituellement,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combien</a:t>
            </a:r>
            <a:r>
              <a:rPr dirty="0" sz="1200" spc="7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7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jours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49604" y="7061072"/>
            <a:ext cx="2186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par</a:t>
            </a:r>
            <a:r>
              <a:rPr dirty="0" sz="1200" spc="5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semaine</a:t>
            </a:r>
            <a:r>
              <a:rPr dirty="0" sz="1200" spc="525" b="1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effectuez-vous</a:t>
            </a:r>
            <a:r>
              <a:rPr dirty="0" sz="1200" spc="5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49604" y="7275956"/>
            <a:ext cx="2185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tâches  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répétitives</a:t>
            </a:r>
            <a:r>
              <a:rPr dirty="0" sz="1200" spc="5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 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régulières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49604" y="7489316"/>
            <a:ext cx="19284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dans</a:t>
            </a:r>
            <a:r>
              <a:rPr dirty="0" sz="1200" spc="-10">
                <a:latin typeface="Calibri"/>
                <a:cs typeface="Calibri"/>
              </a:rPr>
              <a:t> le</a:t>
            </a:r>
            <a:r>
              <a:rPr dirty="0" sz="1200" spc="-5">
                <a:latin typeface="Calibri"/>
                <a:cs typeface="Calibri"/>
              </a:rPr>
              <a:t> cadre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 votre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travail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267970" y="6808977"/>
            <a:ext cx="441325" cy="441325"/>
            <a:chOff x="267970" y="6808977"/>
            <a:chExt cx="441325" cy="441325"/>
          </a:xfrm>
        </p:grpSpPr>
        <p:sp>
          <p:nvSpPr>
            <p:cNvPr id="111" name="object 111"/>
            <p:cNvSpPr/>
            <p:nvPr/>
          </p:nvSpPr>
          <p:spPr>
            <a:xfrm>
              <a:off x="277495" y="6818502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73"/>
                  </a:lnTo>
                  <a:lnTo>
                    <a:pt x="118283" y="21451"/>
                  </a:lnTo>
                  <a:lnTo>
                    <a:pt x="79080" y="46366"/>
                  </a:lnTo>
                  <a:lnTo>
                    <a:pt x="46383" y="79052"/>
                  </a:lnTo>
                  <a:lnTo>
                    <a:pt x="21459" y="118243"/>
                  </a:lnTo>
                  <a:lnTo>
                    <a:pt x="5576" y="162672"/>
                  </a:lnTo>
                  <a:lnTo>
                    <a:pt x="0" y="211073"/>
                  </a:lnTo>
                  <a:lnTo>
                    <a:pt x="5576" y="259482"/>
                  </a:lnTo>
                  <a:lnTo>
                    <a:pt x="21459" y="303929"/>
                  </a:lnTo>
                  <a:lnTo>
                    <a:pt x="46383" y="343145"/>
                  </a:lnTo>
                  <a:lnTo>
                    <a:pt x="79080" y="375858"/>
                  </a:lnTo>
                  <a:lnTo>
                    <a:pt x="118283" y="400798"/>
                  </a:lnTo>
                  <a:lnTo>
                    <a:pt x="162724" y="416694"/>
                  </a:lnTo>
                  <a:lnTo>
                    <a:pt x="211137" y="422275"/>
                  </a:lnTo>
                  <a:lnTo>
                    <a:pt x="259550" y="416694"/>
                  </a:lnTo>
                  <a:lnTo>
                    <a:pt x="303991" y="400798"/>
                  </a:lnTo>
                  <a:lnTo>
                    <a:pt x="343194" y="375858"/>
                  </a:lnTo>
                  <a:lnTo>
                    <a:pt x="375891" y="343145"/>
                  </a:lnTo>
                  <a:lnTo>
                    <a:pt x="400815" y="303929"/>
                  </a:lnTo>
                  <a:lnTo>
                    <a:pt x="416698" y="259482"/>
                  </a:lnTo>
                  <a:lnTo>
                    <a:pt x="422275" y="211073"/>
                  </a:lnTo>
                  <a:lnTo>
                    <a:pt x="416698" y="162672"/>
                  </a:lnTo>
                  <a:lnTo>
                    <a:pt x="400815" y="118243"/>
                  </a:lnTo>
                  <a:lnTo>
                    <a:pt x="375891" y="79052"/>
                  </a:lnTo>
                  <a:lnTo>
                    <a:pt x="343194" y="46366"/>
                  </a:lnTo>
                  <a:lnTo>
                    <a:pt x="303991" y="21451"/>
                  </a:lnTo>
                  <a:lnTo>
                    <a:pt x="259550" y="5573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277495" y="6818502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073"/>
                  </a:moveTo>
                  <a:lnTo>
                    <a:pt x="5576" y="162672"/>
                  </a:lnTo>
                  <a:lnTo>
                    <a:pt x="21459" y="118243"/>
                  </a:lnTo>
                  <a:lnTo>
                    <a:pt x="46383" y="79052"/>
                  </a:lnTo>
                  <a:lnTo>
                    <a:pt x="79080" y="46366"/>
                  </a:lnTo>
                  <a:lnTo>
                    <a:pt x="118283" y="21451"/>
                  </a:lnTo>
                  <a:lnTo>
                    <a:pt x="162724" y="5573"/>
                  </a:lnTo>
                  <a:lnTo>
                    <a:pt x="211137" y="0"/>
                  </a:lnTo>
                  <a:lnTo>
                    <a:pt x="259550" y="5573"/>
                  </a:lnTo>
                  <a:lnTo>
                    <a:pt x="303991" y="21451"/>
                  </a:lnTo>
                  <a:lnTo>
                    <a:pt x="343194" y="46366"/>
                  </a:lnTo>
                  <a:lnTo>
                    <a:pt x="375891" y="79052"/>
                  </a:lnTo>
                  <a:lnTo>
                    <a:pt x="400815" y="118243"/>
                  </a:lnTo>
                  <a:lnTo>
                    <a:pt x="416698" y="162672"/>
                  </a:lnTo>
                  <a:lnTo>
                    <a:pt x="422275" y="211073"/>
                  </a:lnTo>
                  <a:lnTo>
                    <a:pt x="416698" y="259482"/>
                  </a:lnTo>
                  <a:lnTo>
                    <a:pt x="400815" y="303929"/>
                  </a:lnTo>
                  <a:lnTo>
                    <a:pt x="375891" y="343145"/>
                  </a:lnTo>
                  <a:lnTo>
                    <a:pt x="343194" y="375858"/>
                  </a:lnTo>
                  <a:lnTo>
                    <a:pt x="303991" y="400798"/>
                  </a:lnTo>
                  <a:lnTo>
                    <a:pt x="259550" y="416694"/>
                  </a:lnTo>
                  <a:lnTo>
                    <a:pt x="211137" y="422275"/>
                  </a:lnTo>
                  <a:lnTo>
                    <a:pt x="162724" y="416694"/>
                  </a:lnTo>
                  <a:lnTo>
                    <a:pt x="118283" y="400798"/>
                  </a:lnTo>
                  <a:lnTo>
                    <a:pt x="79080" y="375858"/>
                  </a:lnTo>
                  <a:lnTo>
                    <a:pt x="46383" y="343145"/>
                  </a:lnTo>
                  <a:lnTo>
                    <a:pt x="21459" y="303929"/>
                  </a:lnTo>
                  <a:lnTo>
                    <a:pt x="5576" y="259482"/>
                  </a:lnTo>
                  <a:lnTo>
                    <a:pt x="0" y="211073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3" name="object 113"/>
          <p:cNvSpPr txBox="1"/>
          <p:nvPr/>
        </p:nvSpPr>
        <p:spPr>
          <a:xfrm>
            <a:off x="378968" y="6884289"/>
            <a:ext cx="2184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14" name="object 114"/>
          <p:cNvGrpSpPr/>
          <p:nvPr/>
        </p:nvGrpSpPr>
        <p:grpSpPr>
          <a:xfrm>
            <a:off x="635000" y="7910067"/>
            <a:ext cx="2501900" cy="1238250"/>
            <a:chOff x="635000" y="7910067"/>
            <a:chExt cx="2501900" cy="1238250"/>
          </a:xfrm>
        </p:grpSpPr>
        <p:sp>
          <p:nvSpPr>
            <p:cNvPr id="115" name="object 115"/>
            <p:cNvSpPr/>
            <p:nvPr/>
          </p:nvSpPr>
          <p:spPr>
            <a:xfrm>
              <a:off x="647700" y="7922767"/>
              <a:ext cx="2476500" cy="1212850"/>
            </a:xfrm>
            <a:custGeom>
              <a:avLst/>
              <a:gdLst/>
              <a:ahLst/>
              <a:cxnLst/>
              <a:rect l="l" t="t" r="r" b="b"/>
              <a:pathLst>
                <a:path w="2476500" h="1212850">
                  <a:moveTo>
                    <a:pt x="2304669" y="0"/>
                  </a:moveTo>
                  <a:lnTo>
                    <a:pt x="0" y="0"/>
                  </a:lnTo>
                  <a:lnTo>
                    <a:pt x="0" y="1212850"/>
                  </a:lnTo>
                  <a:lnTo>
                    <a:pt x="2304669" y="1212850"/>
                  </a:lnTo>
                  <a:lnTo>
                    <a:pt x="2476500" y="606425"/>
                  </a:lnTo>
                  <a:lnTo>
                    <a:pt x="2304669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647700" y="7922767"/>
              <a:ext cx="2476500" cy="1212850"/>
            </a:xfrm>
            <a:custGeom>
              <a:avLst/>
              <a:gdLst/>
              <a:ahLst/>
              <a:cxnLst/>
              <a:rect l="l" t="t" r="r" b="b"/>
              <a:pathLst>
                <a:path w="2476500" h="1212850">
                  <a:moveTo>
                    <a:pt x="0" y="0"/>
                  </a:moveTo>
                  <a:lnTo>
                    <a:pt x="2304669" y="0"/>
                  </a:lnTo>
                  <a:lnTo>
                    <a:pt x="2476500" y="606425"/>
                  </a:lnTo>
                  <a:lnTo>
                    <a:pt x="2304669" y="1212850"/>
                  </a:lnTo>
                  <a:lnTo>
                    <a:pt x="0" y="121285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7" name="object 117"/>
          <p:cNvSpPr txBox="1"/>
          <p:nvPr/>
        </p:nvSpPr>
        <p:spPr>
          <a:xfrm>
            <a:off x="738936" y="7930895"/>
            <a:ext cx="2193290" cy="6680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7200"/>
              </a:lnSpc>
              <a:spcBef>
                <a:spcPts val="95"/>
              </a:spcBef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Lors d’une journée</a:t>
            </a:r>
            <a:r>
              <a:rPr dirty="0" sz="1200" spc="-5">
                <a:latin typeface="Calibri"/>
                <a:cs typeface="Calibri"/>
              </a:rPr>
              <a:t> durant laquelle </a:t>
            </a:r>
            <a:r>
              <a:rPr dirty="0" sz="1200">
                <a:latin typeface="Calibri"/>
                <a:cs typeface="Calibri"/>
              </a:rPr>
              <a:t> vous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effectuez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ces</a:t>
            </a:r>
            <a:r>
              <a:rPr dirty="0" sz="1200" spc="2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tâches,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combien</a:t>
            </a:r>
            <a:r>
              <a:rPr dirty="0" sz="1200" spc="7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5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temps</a:t>
            </a:r>
            <a:r>
              <a:rPr dirty="0" sz="1200" spc="7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en</a:t>
            </a:r>
            <a:r>
              <a:rPr dirty="0" sz="1200" spc="6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moyenne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738936" y="8603741"/>
            <a:ext cx="21926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consacrez-vous</a:t>
            </a:r>
            <a:r>
              <a:rPr dirty="0" sz="1200" spc="2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2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ces</a:t>
            </a:r>
            <a:r>
              <a:rPr dirty="0" sz="1200" spc="2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tâches</a:t>
            </a:r>
            <a:r>
              <a:rPr dirty="0" sz="1200" spc="2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738936" y="8818626"/>
            <a:ext cx="160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le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cadre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votre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travail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20" name="object 120"/>
          <p:cNvGrpSpPr/>
          <p:nvPr/>
        </p:nvGrpSpPr>
        <p:grpSpPr>
          <a:xfrm>
            <a:off x="259079" y="7923402"/>
            <a:ext cx="441325" cy="441325"/>
            <a:chOff x="259079" y="7923402"/>
            <a:chExt cx="441325" cy="441325"/>
          </a:xfrm>
        </p:grpSpPr>
        <p:sp>
          <p:nvSpPr>
            <p:cNvPr id="121" name="object 121"/>
            <p:cNvSpPr/>
            <p:nvPr/>
          </p:nvSpPr>
          <p:spPr>
            <a:xfrm>
              <a:off x="268604" y="7932927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73"/>
                  </a:lnTo>
                  <a:lnTo>
                    <a:pt x="118283" y="21451"/>
                  </a:lnTo>
                  <a:lnTo>
                    <a:pt x="79080" y="46366"/>
                  </a:lnTo>
                  <a:lnTo>
                    <a:pt x="46383" y="79052"/>
                  </a:lnTo>
                  <a:lnTo>
                    <a:pt x="21459" y="118243"/>
                  </a:lnTo>
                  <a:lnTo>
                    <a:pt x="5576" y="162672"/>
                  </a:lnTo>
                  <a:lnTo>
                    <a:pt x="0" y="211073"/>
                  </a:lnTo>
                  <a:lnTo>
                    <a:pt x="5576" y="259482"/>
                  </a:lnTo>
                  <a:lnTo>
                    <a:pt x="21459" y="303929"/>
                  </a:lnTo>
                  <a:lnTo>
                    <a:pt x="46383" y="343145"/>
                  </a:lnTo>
                  <a:lnTo>
                    <a:pt x="79080" y="375858"/>
                  </a:lnTo>
                  <a:lnTo>
                    <a:pt x="118283" y="400798"/>
                  </a:lnTo>
                  <a:lnTo>
                    <a:pt x="162724" y="416694"/>
                  </a:lnTo>
                  <a:lnTo>
                    <a:pt x="211137" y="422274"/>
                  </a:lnTo>
                  <a:lnTo>
                    <a:pt x="259550" y="416694"/>
                  </a:lnTo>
                  <a:lnTo>
                    <a:pt x="303991" y="400798"/>
                  </a:lnTo>
                  <a:lnTo>
                    <a:pt x="343194" y="375858"/>
                  </a:lnTo>
                  <a:lnTo>
                    <a:pt x="375891" y="343145"/>
                  </a:lnTo>
                  <a:lnTo>
                    <a:pt x="400815" y="303929"/>
                  </a:lnTo>
                  <a:lnTo>
                    <a:pt x="416698" y="259482"/>
                  </a:lnTo>
                  <a:lnTo>
                    <a:pt x="422275" y="211073"/>
                  </a:lnTo>
                  <a:lnTo>
                    <a:pt x="416698" y="162672"/>
                  </a:lnTo>
                  <a:lnTo>
                    <a:pt x="400815" y="118243"/>
                  </a:lnTo>
                  <a:lnTo>
                    <a:pt x="375891" y="79052"/>
                  </a:lnTo>
                  <a:lnTo>
                    <a:pt x="343194" y="46366"/>
                  </a:lnTo>
                  <a:lnTo>
                    <a:pt x="303991" y="21451"/>
                  </a:lnTo>
                  <a:lnTo>
                    <a:pt x="259550" y="5573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268604" y="7932927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073"/>
                  </a:moveTo>
                  <a:lnTo>
                    <a:pt x="5576" y="162672"/>
                  </a:lnTo>
                  <a:lnTo>
                    <a:pt x="21459" y="118243"/>
                  </a:lnTo>
                  <a:lnTo>
                    <a:pt x="46383" y="79052"/>
                  </a:lnTo>
                  <a:lnTo>
                    <a:pt x="79080" y="46366"/>
                  </a:lnTo>
                  <a:lnTo>
                    <a:pt x="118283" y="21451"/>
                  </a:lnTo>
                  <a:lnTo>
                    <a:pt x="162724" y="5573"/>
                  </a:lnTo>
                  <a:lnTo>
                    <a:pt x="211137" y="0"/>
                  </a:lnTo>
                  <a:lnTo>
                    <a:pt x="259550" y="5573"/>
                  </a:lnTo>
                  <a:lnTo>
                    <a:pt x="303991" y="21451"/>
                  </a:lnTo>
                  <a:lnTo>
                    <a:pt x="343194" y="46366"/>
                  </a:lnTo>
                  <a:lnTo>
                    <a:pt x="375891" y="79052"/>
                  </a:lnTo>
                  <a:lnTo>
                    <a:pt x="400815" y="118243"/>
                  </a:lnTo>
                  <a:lnTo>
                    <a:pt x="416698" y="162672"/>
                  </a:lnTo>
                  <a:lnTo>
                    <a:pt x="422275" y="211073"/>
                  </a:lnTo>
                  <a:lnTo>
                    <a:pt x="416698" y="259482"/>
                  </a:lnTo>
                  <a:lnTo>
                    <a:pt x="400815" y="303929"/>
                  </a:lnTo>
                  <a:lnTo>
                    <a:pt x="375891" y="343145"/>
                  </a:lnTo>
                  <a:lnTo>
                    <a:pt x="343194" y="375858"/>
                  </a:lnTo>
                  <a:lnTo>
                    <a:pt x="303991" y="400798"/>
                  </a:lnTo>
                  <a:lnTo>
                    <a:pt x="259550" y="416694"/>
                  </a:lnTo>
                  <a:lnTo>
                    <a:pt x="211137" y="422274"/>
                  </a:lnTo>
                  <a:lnTo>
                    <a:pt x="162724" y="416694"/>
                  </a:lnTo>
                  <a:lnTo>
                    <a:pt x="118283" y="400798"/>
                  </a:lnTo>
                  <a:lnTo>
                    <a:pt x="79080" y="375858"/>
                  </a:lnTo>
                  <a:lnTo>
                    <a:pt x="46383" y="343145"/>
                  </a:lnTo>
                  <a:lnTo>
                    <a:pt x="21459" y="303929"/>
                  </a:lnTo>
                  <a:lnTo>
                    <a:pt x="5576" y="259482"/>
                  </a:lnTo>
                  <a:lnTo>
                    <a:pt x="0" y="211073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3" name="object 123"/>
          <p:cNvSpPr txBox="1"/>
          <p:nvPr/>
        </p:nvSpPr>
        <p:spPr>
          <a:xfrm>
            <a:off x="369824" y="7999856"/>
            <a:ext cx="2184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07568" y="3087369"/>
            <a:ext cx="6689090" cy="1782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PARTIE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A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: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ACTIVITÉS</a:t>
            </a:r>
            <a:r>
              <a:rPr dirty="0" sz="1800" spc="-15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AU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TRAVAIL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Les</a:t>
            </a:r>
            <a:r>
              <a:rPr dirty="0" sz="1100" spc="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questions</a:t>
            </a:r>
            <a:r>
              <a:rPr dirty="0" sz="1100" spc="-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suivantes</a:t>
            </a:r>
            <a:r>
              <a:rPr dirty="0" sz="1100" spc="-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concernent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tout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type de</a:t>
            </a:r>
            <a:r>
              <a:rPr dirty="0" sz="1100" spc="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travail,</a:t>
            </a:r>
            <a:r>
              <a:rPr dirty="0" sz="1100" spc="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rémunéré</a:t>
            </a:r>
            <a:r>
              <a:rPr dirty="0" sz="1100" spc="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ou</a:t>
            </a:r>
            <a:r>
              <a:rPr dirty="0" sz="1100" spc="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non (y</a:t>
            </a:r>
            <a:r>
              <a:rPr dirty="0" sz="1100" spc="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compris</a:t>
            </a:r>
            <a:r>
              <a:rPr dirty="0" sz="1100" spc="-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bénévole)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ainsi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que</a:t>
            </a:r>
            <a:r>
              <a:rPr dirty="0" sz="1100" spc="-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les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études.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Calibri"/>
              <a:cs typeface="Calibri"/>
            </a:endParaRPr>
          </a:p>
          <a:p>
            <a:pPr marL="788035">
              <a:lnSpc>
                <a:spcPct val="100000"/>
              </a:lnSpc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ACTIVITÉ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 PHYSIQUE</a:t>
            </a:r>
            <a:r>
              <a:rPr dirty="0" sz="14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b="1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COMMENT</a:t>
            </a:r>
            <a:r>
              <a:rPr dirty="0" sz="115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RECONNAITRE</a:t>
            </a:r>
            <a:r>
              <a:rPr dirty="0" sz="115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’INTENSITÉ</a:t>
            </a:r>
            <a:r>
              <a:rPr dirty="0" sz="1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b="1">
                <a:solidFill>
                  <a:srgbClr val="FFFFFF"/>
                </a:solidFill>
                <a:latin typeface="Calibri"/>
                <a:cs typeface="Calibri"/>
              </a:rPr>
              <a:t>SELON</a:t>
            </a:r>
            <a:r>
              <a:rPr dirty="0" sz="115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VOTRE</a:t>
            </a:r>
            <a:r>
              <a:rPr dirty="0" sz="115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PERCEPTION</a:t>
            </a:r>
            <a:r>
              <a:rPr dirty="0" sz="115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b="1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sz="1150">
              <a:latin typeface="Calibri"/>
              <a:cs typeface="Calibri"/>
            </a:endParaRPr>
          </a:p>
          <a:p>
            <a:pPr marL="718185" marR="816610">
              <a:lnSpc>
                <a:spcPct val="117200"/>
              </a:lnSpc>
              <a:spcBef>
                <a:spcPts val="695"/>
              </a:spcBef>
            </a:pPr>
            <a:r>
              <a:rPr dirty="0" sz="1200" b="1">
                <a:latin typeface="Calibri"/>
                <a:cs typeface="Calibri"/>
              </a:rPr>
              <a:t>❶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activités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physiques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forte</a:t>
            </a:r>
            <a:r>
              <a:rPr dirty="0" sz="1000" spc="-5" b="1" i="1">
                <a:latin typeface="Calibri"/>
                <a:cs typeface="Calibri"/>
              </a:rPr>
              <a:t> intensité</a:t>
            </a:r>
            <a:r>
              <a:rPr dirty="0" sz="1000" b="1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sont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activités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nécessitant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un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effort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physique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important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et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causant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une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augmentation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conséquente</a:t>
            </a:r>
            <a:r>
              <a:rPr dirty="0" sz="1000" i="1">
                <a:latin typeface="Calibri"/>
                <a:cs typeface="Calibri"/>
              </a:rPr>
              <a:t> de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respiration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ou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du </a:t>
            </a:r>
            <a:r>
              <a:rPr dirty="0" sz="1000" spc="-5" i="1">
                <a:latin typeface="Calibri"/>
                <a:cs typeface="Calibri"/>
              </a:rPr>
              <a:t>rythme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cardiaque.</a:t>
            </a:r>
            <a:endParaRPr sz="1000">
              <a:latin typeface="Calibri"/>
              <a:cs typeface="Calibri"/>
            </a:endParaRPr>
          </a:p>
          <a:p>
            <a:pPr marL="718185" marR="818515">
              <a:lnSpc>
                <a:spcPts val="1490"/>
              </a:lnSpc>
              <a:spcBef>
                <a:spcPts val="204"/>
              </a:spcBef>
            </a:pPr>
            <a:r>
              <a:rPr dirty="0" sz="1200" b="1">
                <a:latin typeface="Calibri"/>
                <a:cs typeface="Calibri"/>
              </a:rPr>
              <a:t>❷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activités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physiques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b="1" i="1">
                <a:latin typeface="Calibri"/>
                <a:cs typeface="Calibri"/>
              </a:rPr>
              <a:t>d'intensité</a:t>
            </a:r>
            <a:r>
              <a:rPr dirty="0" sz="1000" b="1" i="1">
                <a:latin typeface="Calibri"/>
                <a:cs typeface="Calibri"/>
              </a:rPr>
              <a:t> </a:t>
            </a:r>
            <a:r>
              <a:rPr dirty="0" sz="1000" spc="-5" b="1" i="1">
                <a:latin typeface="Calibri"/>
                <a:cs typeface="Calibri"/>
              </a:rPr>
              <a:t>modérée</a:t>
            </a:r>
            <a:r>
              <a:rPr dirty="0" sz="1000" b="1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sont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activités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qui</a:t>
            </a:r>
            <a:r>
              <a:rPr dirty="0" sz="1000" spc="2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demandent</a:t>
            </a:r>
            <a:r>
              <a:rPr dirty="0" sz="1000" spc="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un</a:t>
            </a:r>
            <a:r>
              <a:rPr dirty="0" sz="1000" spc="2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effort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physique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modéré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et </a:t>
            </a:r>
            <a:r>
              <a:rPr dirty="0" sz="1000" spc="-5" i="1">
                <a:latin typeface="Calibri"/>
                <a:cs typeface="Calibri"/>
              </a:rPr>
              <a:t>causant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une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petite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augmentation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de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la</a:t>
            </a:r>
            <a:r>
              <a:rPr dirty="0" sz="1000" spc="-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respiration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ou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du </a:t>
            </a:r>
            <a:r>
              <a:rPr dirty="0" sz="1000" spc="-5" i="1">
                <a:latin typeface="Calibri"/>
                <a:cs typeface="Calibri"/>
              </a:rPr>
              <a:t>rythme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cardiaque.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60220" y="8211184"/>
            <a:ext cx="114300" cy="1929764"/>
          </a:xfrm>
          <a:custGeom>
            <a:avLst/>
            <a:gdLst/>
            <a:ahLst/>
            <a:cxnLst/>
            <a:rect l="l" t="t" r="r" b="b"/>
            <a:pathLst>
              <a:path w="114300" h="1929765">
                <a:moveTo>
                  <a:pt x="38100" y="1815464"/>
                </a:moveTo>
                <a:lnTo>
                  <a:pt x="0" y="1815464"/>
                </a:lnTo>
                <a:lnTo>
                  <a:pt x="57150" y="1929764"/>
                </a:lnTo>
                <a:lnTo>
                  <a:pt x="104775" y="1834514"/>
                </a:lnTo>
                <a:lnTo>
                  <a:pt x="38100" y="1834514"/>
                </a:lnTo>
                <a:lnTo>
                  <a:pt x="38100" y="1815464"/>
                </a:lnTo>
                <a:close/>
              </a:path>
              <a:path w="114300" h="1929765">
                <a:moveTo>
                  <a:pt x="76200" y="0"/>
                </a:moveTo>
                <a:lnTo>
                  <a:pt x="38100" y="0"/>
                </a:lnTo>
                <a:lnTo>
                  <a:pt x="38100" y="1834514"/>
                </a:lnTo>
                <a:lnTo>
                  <a:pt x="76200" y="1834514"/>
                </a:lnTo>
                <a:lnTo>
                  <a:pt x="76200" y="0"/>
                </a:lnTo>
                <a:close/>
              </a:path>
              <a:path w="114300" h="1929765">
                <a:moveTo>
                  <a:pt x="114300" y="1815464"/>
                </a:moveTo>
                <a:lnTo>
                  <a:pt x="76200" y="1815464"/>
                </a:lnTo>
                <a:lnTo>
                  <a:pt x="76200" y="1834514"/>
                </a:lnTo>
                <a:lnTo>
                  <a:pt x="104775" y="1834514"/>
                </a:lnTo>
                <a:lnTo>
                  <a:pt x="114300" y="1815464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2652712" y="3071812"/>
            <a:ext cx="4912995" cy="822960"/>
            <a:chOff x="2652712" y="3071812"/>
            <a:chExt cx="4912995" cy="822960"/>
          </a:xfrm>
        </p:grpSpPr>
        <p:sp>
          <p:nvSpPr>
            <p:cNvPr id="4" name="object 4"/>
            <p:cNvSpPr/>
            <p:nvPr/>
          </p:nvSpPr>
          <p:spPr>
            <a:xfrm>
              <a:off x="2657475" y="3076574"/>
              <a:ext cx="4903470" cy="813435"/>
            </a:xfrm>
            <a:custGeom>
              <a:avLst/>
              <a:gdLst/>
              <a:ahLst/>
              <a:cxnLst/>
              <a:rect l="l" t="t" r="r" b="b"/>
              <a:pathLst>
                <a:path w="4903470" h="813435">
                  <a:moveTo>
                    <a:pt x="0" y="813434"/>
                  </a:moveTo>
                  <a:lnTo>
                    <a:pt x="4903089" y="813434"/>
                  </a:lnTo>
                  <a:lnTo>
                    <a:pt x="4903089" y="0"/>
                  </a:lnTo>
                  <a:lnTo>
                    <a:pt x="0" y="0"/>
                  </a:lnTo>
                  <a:lnTo>
                    <a:pt x="0" y="81343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657475" y="3076574"/>
              <a:ext cx="4903470" cy="813435"/>
            </a:xfrm>
            <a:custGeom>
              <a:avLst/>
              <a:gdLst/>
              <a:ahLst/>
              <a:cxnLst/>
              <a:rect l="l" t="t" r="r" b="b"/>
              <a:pathLst>
                <a:path w="4903470" h="813435">
                  <a:moveTo>
                    <a:pt x="0" y="813434"/>
                  </a:moveTo>
                  <a:lnTo>
                    <a:pt x="4903089" y="813434"/>
                  </a:lnTo>
                </a:path>
                <a:path w="4903470" h="813435">
                  <a:moveTo>
                    <a:pt x="4903089" y="0"/>
                  </a:moveTo>
                  <a:lnTo>
                    <a:pt x="0" y="0"/>
                  </a:lnTo>
                  <a:lnTo>
                    <a:pt x="0" y="813434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2652712" y="5748972"/>
            <a:ext cx="4912995" cy="970280"/>
            <a:chOff x="2652712" y="5748972"/>
            <a:chExt cx="4912995" cy="970280"/>
          </a:xfrm>
        </p:grpSpPr>
        <p:sp>
          <p:nvSpPr>
            <p:cNvPr id="7" name="object 7"/>
            <p:cNvSpPr/>
            <p:nvPr/>
          </p:nvSpPr>
          <p:spPr>
            <a:xfrm>
              <a:off x="2657475" y="5753734"/>
              <a:ext cx="4903470" cy="960755"/>
            </a:xfrm>
            <a:custGeom>
              <a:avLst/>
              <a:gdLst/>
              <a:ahLst/>
              <a:cxnLst/>
              <a:rect l="l" t="t" r="r" b="b"/>
              <a:pathLst>
                <a:path w="4903470" h="960754">
                  <a:moveTo>
                    <a:pt x="0" y="960754"/>
                  </a:moveTo>
                  <a:lnTo>
                    <a:pt x="4903089" y="960754"/>
                  </a:lnTo>
                  <a:lnTo>
                    <a:pt x="4903089" y="0"/>
                  </a:lnTo>
                  <a:lnTo>
                    <a:pt x="0" y="0"/>
                  </a:lnTo>
                  <a:lnTo>
                    <a:pt x="0" y="96075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657475" y="5753734"/>
              <a:ext cx="4903470" cy="960755"/>
            </a:xfrm>
            <a:custGeom>
              <a:avLst/>
              <a:gdLst/>
              <a:ahLst/>
              <a:cxnLst/>
              <a:rect l="l" t="t" r="r" b="b"/>
              <a:pathLst>
                <a:path w="4903470" h="960754">
                  <a:moveTo>
                    <a:pt x="0" y="960754"/>
                  </a:moveTo>
                  <a:lnTo>
                    <a:pt x="4903089" y="960754"/>
                  </a:lnTo>
                </a:path>
                <a:path w="4903470" h="960754">
                  <a:moveTo>
                    <a:pt x="4903089" y="0"/>
                  </a:moveTo>
                  <a:lnTo>
                    <a:pt x="0" y="0"/>
                  </a:lnTo>
                  <a:lnTo>
                    <a:pt x="0" y="960754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2613977" y="4738687"/>
            <a:ext cx="4951730" cy="851535"/>
            <a:chOff x="2613977" y="4738687"/>
            <a:chExt cx="4951730" cy="851535"/>
          </a:xfrm>
        </p:grpSpPr>
        <p:sp>
          <p:nvSpPr>
            <p:cNvPr id="10" name="object 10"/>
            <p:cNvSpPr/>
            <p:nvPr/>
          </p:nvSpPr>
          <p:spPr>
            <a:xfrm>
              <a:off x="2618739" y="4743449"/>
              <a:ext cx="4942205" cy="842010"/>
            </a:xfrm>
            <a:custGeom>
              <a:avLst/>
              <a:gdLst/>
              <a:ahLst/>
              <a:cxnLst/>
              <a:rect l="l" t="t" r="r" b="b"/>
              <a:pathLst>
                <a:path w="4942205" h="842010">
                  <a:moveTo>
                    <a:pt x="0" y="842010"/>
                  </a:moveTo>
                  <a:lnTo>
                    <a:pt x="4941824" y="842010"/>
                  </a:lnTo>
                  <a:lnTo>
                    <a:pt x="4941824" y="0"/>
                  </a:lnTo>
                  <a:lnTo>
                    <a:pt x="0" y="0"/>
                  </a:lnTo>
                  <a:lnTo>
                    <a:pt x="0" y="84201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618739" y="4743449"/>
              <a:ext cx="4942205" cy="842010"/>
            </a:xfrm>
            <a:custGeom>
              <a:avLst/>
              <a:gdLst/>
              <a:ahLst/>
              <a:cxnLst/>
              <a:rect l="l" t="t" r="r" b="b"/>
              <a:pathLst>
                <a:path w="4942205" h="842010">
                  <a:moveTo>
                    <a:pt x="0" y="842010"/>
                  </a:moveTo>
                  <a:lnTo>
                    <a:pt x="4941824" y="842010"/>
                  </a:lnTo>
                </a:path>
                <a:path w="4942205" h="842010">
                  <a:moveTo>
                    <a:pt x="4941824" y="0"/>
                  </a:moveTo>
                  <a:lnTo>
                    <a:pt x="0" y="0"/>
                  </a:lnTo>
                  <a:lnTo>
                    <a:pt x="0" y="842010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/>
          <p:cNvGrpSpPr/>
          <p:nvPr/>
        </p:nvGrpSpPr>
        <p:grpSpPr>
          <a:xfrm>
            <a:off x="5948362" y="2024062"/>
            <a:ext cx="1439545" cy="1933575"/>
            <a:chOff x="5948362" y="2024062"/>
            <a:chExt cx="1439545" cy="1933575"/>
          </a:xfrm>
        </p:grpSpPr>
        <p:sp>
          <p:nvSpPr>
            <p:cNvPr id="13" name="object 13"/>
            <p:cNvSpPr/>
            <p:nvPr/>
          </p:nvSpPr>
          <p:spPr>
            <a:xfrm>
              <a:off x="5962650" y="2038349"/>
              <a:ext cx="1410970" cy="1905000"/>
            </a:xfrm>
            <a:custGeom>
              <a:avLst/>
              <a:gdLst/>
              <a:ahLst/>
              <a:cxnLst/>
              <a:rect l="l" t="t" r="r" b="b"/>
              <a:pathLst>
                <a:path w="1410970" h="1905000">
                  <a:moveTo>
                    <a:pt x="1165352" y="0"/>
                  </a:moveTo>
                  <a:lnTo>
                    <a:pt x="245617" y="0"/>
                  </a:lnTo>
                  <a:lnTo>
                    <a:pt x="196121" y="4990"/>
                  </a:lnTo>
                  <a:lnTo>
                    <a:pt x="150018" y="19303"/>
                  </a:lnTo>
                  <a:lnTo>
                    <a:pt x="108297" y="41951"/>
                  </a:lnTo>
                  <a:lnTo>
                    <a:pt x="71945" y="71945"/>
                  </a:lnTo>
                  <a:lnTo>
                    <a:pt x="41951" y="108297"/>
                  </a:lnTo>
                  <a:lnTo>
                    <a:pt x="19304" y="150018"/>
                  </a:lnTo>
                  <a:lnTo>
                    <a:pt x="4990" y="196121"/>
                  </a:lnTo>
                  <a:lnTo>
                    <a:pt x="0" y="245617"/>
                  </a:lnTo>
                  <a:lnTo>
                    <a:pt x="0" y="1659381"/>
                  </a:lnTo>
                  <a:lnTo>
                    <a:pt x="4990" y="1708878"/>
                  </a:lnTo>
                  <a:lnTo>
                    <a:pt x="19303" y="1754981"/>
                  </a:lnTo>
                  <a:lnTo>
                    <a:pt x="41951" y="1796702"/>
                  </a:lnTo>
                  <a:lnTo>
                    <a:pt x="71945" y="1833054"/>
                  </a:lnTo>
                  <a:lnTo>
                    <a:pt x="108297" y="1863048"/>
                  </a:lnTo>
                  <a:lnTo>
                    <a:pt x="150018" y="1885696"/>
                  </a:lnTo>
                  <a:lnTo>
                    <a:pt x="196121" y="1900009"/>
                  </a:lnTo>
                  <a:lnTo>
                    <a:pt x="245617" y="1905000"/>
                  </a:lnTo>
                  <a:lnTo>
                    <a:pt x="1165352" y="1905000"/>
                  </a:lnTo>
                  <a:lnTo>
                    <a:pt x="1214848" y="1900009"/>
                  </a:lnTo>
                  <a:lnTo>
                    <a:pt x="1260951" y="1885696"/>
                  </a:lnTo>
                  <a:lnTo>
                    <a:pt x="1302672" y="1863048"/>
                  </a:lnTo>
                  <a:lnTo>
                    <a:pt x="1339024" y="1833054"/>
                  </a:lnTo>
                  <a:lnTo>
                    <a:pt x="1369018" y="1796702"/>
                  </a:lnTo>
                  <a:lnTo>
                    <a:pt x="1391666" y="1754981"/>
                  </a:lnTo>
                  <a:lnTo>
                    <a:pt x="1405979" y="1708878"/>
                  </a:lnTo>
                  <a:lnTo>
                    <a:pt x="1410970" y="1659381"/>
                  </a:lnTo>
                  <a:lnTo>
                    <a:pt x="1410970" y="245617"/>
                  </a:lnTo>
                  <a:lnTo>
                    <a:pt x="1405979" y="196121"/>
                  </a:lnTo>
                  <a:lnTo>
                    <a:pt x="1391666" y="150018"/>
                  </a:lnTo>
                  <a:lnTo>
                    <a:pt x="1369018" y="108297"/>
                  </a:lnTo>
                  <a:lnTo>
                    <a:pt x="1339024" y="71945"/>
                  </a:lnTo>
                  <a:lnTo>
                    <a:pt x="1302672" y="41951"/>
                  </a:lnTo>
                  <a:lnTo>
                    <a:pt x="1260951" y="19303"/>
                  </a:lnTo>
                  <a:lnTo>
                    <a:pt x="1214848" y="4990"/>
                  </a:lnTo>
                  <a:lnTo>
                    <a:pt x="11653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962650" y="2038349"/>
              <a:ext cx="1410970" cy="1905000"/>
            </a:xfrm>
            <a:custGeom>
              <a:avLst/>
              <a:gdLst/>
              <a:ahLst/>
              <a:cxnLst/>
              <a:rect l="l" t="t" r="r" b="b"/>
              <a:pathLst>
                <a:path w="1410970" h="1905000">
                  <a:moveTo>
                    <a:pt x="0" y="245617"/>
                  </a:moveTo>
                  <a:lnTo>
                    <a:pt x="4990" y="196121"/>
                  </a:lnTo>
                  <a:lnTo>
                    <a:pt x="19304" y="150018"/>
                  </a:lnTo>
                  <a:lnTo>
                    <a:pt x="41951" y="108297"/>
                  </a:lnTo>
                  <a:lnTo>
                    <a:pt x="71945" y="71945"/>
                  </a:lnTo>
                  <a:lnTo>
                    <a:pt x="108297" y="41951"/>
                  </a:lnTo>
                  <a:lnTo>
                    <a:pt x="150018" y="19303"/>
                  </a:lnTo>
                  <a:lnTo>
                    <a:pt x="196121" y="4990"/>
                  </a:lnTo>
                  <a:lnTo>
                    <a:pt x="245617" y="0"/>
                  </a:lnTo>
                  <a:lnTo>
                    <a:pt x="1165352" y="0"/>
                  </a:lnTo>
                  <a:lnTo>
                    <a:pt x="1214848" y="4990"/>
                  </a:lnTo>
                  <a:lnTo>
                    <a:pt x="1260951" y="19303"/>
                  </a:lnTo>
                  <a:lnTo>
                    <a:pt x="1302672" y="41951"/>
                  </a:lnTo>
                  <a:lnTo>
                    <a:pt x="1339024" y="71945"/>
                  </a:lnTo>
                  <a:lnTo>
                    <a:pt x="1369018" y="108297"/>
                  </a:lnTo>
                  <a:lnTo>
                    <a:pt x="1391666" y="150018"/>
                  </a:lnTo>
                  <a:lnTo>
                    <a:pt x="1405979" y="196121"/>
                  </a:lnTo>
                  <a:lnTo>
                    <a:pt x="1410970" y="245617"/>
                  </a:lnTo>
                  <a:lnTo>
                    <a:pt x="1410970" y="1659381"/>
                  </a:lnTo>
                  <a:lnTo>
                    <a:pt x="1405979" y="1708878"/>
                  </a:lnTo>
                  <a:lnTo>
                    <a:pt x="1391666" y="1754981"/>
                  </a:lnTo>
                  <a:lnTo>
                    <a:pt x="1369018" y="1796702"/>
                  </a:lnTo>
                  <a:lnTo>
                    <a:pt x="1339024" y="1833054"/>
                  </a:lnTo>
                  <a:lnTo>
                    <a:pt x="1302672" y="1863048"/>
                  </a:lnTo>
                  <a:lnTo>
                    <a:pt x="1260951" y="1885696"/>
                  </a:lnTo>
                  <a:lnTo>
                    <a:pt x="1214848" y="1900009"/>
                  </a:lnTo>
                  <a:lnTo>
                    <a:pt x="1165352" y="1905000"/>
                  </a:lnTo>
                  <a:lnTo>
                    <a:pt x="245617" y="1905000"/>
                  </a:lnTo>
                  <a:lnTo>
                    <a:pt x="196121" y="1900009"/>
                  </a:lnTo>
                  <a:lnTo>
                    <a:pt x="150018" y="1885696"/>
                  </a:lnTo>
                  <a:lnTo>
                    <a:pt x="108297" y="1863048"/>
                  </a:lnTo>
                  <a:lnTo>
                    <a:pt x="71945" y="1833054"/>
                  </a:lnTo>
                  <a:lnTo>
                    <a:pt x="41951" y="1796702"/>
                  </a:lnTo>
                  <a:lnTo>
                    <a:pt x="19303" y="1754981"/>
                  </a:lnTo>
                  <a:lnTo>
                    <a:pt x="4990" y="1708878"/>
                  </a:lnTo>
                  <a:lnTo>
                    <a:pt x="0" y="1659381"/>
                  </a:lnTo>
                  <a:lnTo>
                    <a:pt x="0" y="245617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5957887" y="4110037"/>
            <a:ext cx="1432560" cy="2733675"/>
            <a:chOff x="5957887" y="4110037"/>
            <a:chExt cx="1432560" cy="2733675"/>
          </a:xfrm>
        </p:grpSpPr>
        <p:sp>
          <p:nvSpPr>
            <p:cNvPr id="16" name="object 16"/>
            <p:cNvSpPr/>
            <p:nvPr/>
          </p:nvSpPr>
          <p:spPr>
            <a:xfrm>
              <a:off x="5972175" y="4124324"/>
              <a:ext cx="1403985" cy="2705100"/>
            </a:xfrm>
            <a:custGeom>
              <a:avLst/>
              <a:gdLst/>
              <a:ahLst/>
              <a:cxnLst/>
              <a:rect l="l" t="t" r="r" b="b"/>
              <a:pathLst>
                <a:path w="1403984" h="2705100">
                  <a:moveTo>
                    <a:pt x="1163827" y="0"/>
                  </a:moveTo>
                  <a:lnTo>
                    <a:pt x="240157" y="0"/>
                  </a:lnTo>
                  <a:lnTo>
                    <a:pt x="191770" y="4881"/>
                  </a:lnTo>
                  <a:lnTo>
                    <a:pt x="146696" y="18879"/>
                  </a:lnTo>
                  <a:lnTo>
                    <a:pt x="105903" y="41027"/>
                  </a:lnTo>
                  <a:lnTo>
                    <a:pt x="70357" y="70358"/>
                  </a:lnTo>
                  <a:lnTo>
                    <a:pt x="41027" y="105903"/>
                  </a:lnTo>
                  <a:lnTo>
                    <a:pt x="18879" y="146696"/>
                  </a:lnTo>
                  <a:lnTo>
                    <a:pt x="4881" y="191770"/>
                  </a:lnTo>
                  <a:lnTo>
                    <a:pt x="0" y="240156"/>
                  </a:lnTo>
                  <a:lnTo>
                    <a:pt x="0" y="2464942"/>
                  </a:lnTo>
                  <a:lnTo>
                    <a:pt x="4881" y="2513329"/>
                  </a:lnTo>
                  <a:lnTo>
                    <a:pt x="18879" y="2558403"/>
                  </a:lnTo>
                  <a:lnTo>
                    <a:pt x="41027" y="2599196"/>
                  </a:lnTo>
                  <a:lnTo>
                    <a:pt x="70357" y="2634741"/>
                  </a:lnTo>
                  <a:lnTo>
                    <a:pt x="105903" y="2664072"/>
                  </a:lnTo>
                  <a:lnTo>
                    <a:pt x="146696" y="2686220"/>
                  </a:lnTo>
                  <a:lnTo>
                    <a:pt x="191770" y="2700218"/>
                  </a:lnTo>
                  <a:lnTo>
                    <a:pt x="240157" y="2705099"/>
                  </a:lnTo>
                  <a:lnTo>
                    <a:pt x="1163827" y="2705099"/>
                  </a:lnTo>
                  <a:lnTo>
                    <a:pt x="1212214" y="2700218"/>
                  </a:lnTo>
                  <a:lnTo>
                    <a:pt x="1257288" y="2686220"/>
                  </a:lnTo>
                  <a:lnTo>
                    <a:pt x="1298081" y="2664072"/>
                  </a:lnTo>
                  <a:lnTo>
                    <a:pt x="1333627" y="2634741"/>
                  </a:lnTo>
                  <a:lnTo>
                    <a:pt x="1362957" y="2599196"/>
                  </a:lnTo>
                  <a:lnTo>
                    <a:pt x="1385105" y="2558403"/>
                  </a:lnTo>
                  <a:lnTo>
                    <a:pt x="1399103" y="2513329"/>
                  </a:lnTo>
                  <a:lnTo>
                    <a:pt x="1403984" y="2464942"/>
                  </a:lnTo>
                  <a:lnTo>
                    <a:pt x="1403984" y="240156"/>
                  </a:lnTo>
                  <a:lnTo>
                    <a:pt x="1399103" y="191770"/>
                  </a:lnTo>
                  <a:lnTo>
                    <a:pt x="1385105" y="146696"/>
                  </a:lnTo>
                  <a:lnTo>
                    <a:pt x="1362957" y="105903"/>
                  </a:lnTo>
                  <a:lnTo>
                    <a:pt x="1333627" y="70358"/>
                  </a:lnTo>
                  <a:lnTo>
                    <a:pt x="1298081" y="41027"/>
                  </a:lnTo>
                  <a:lnTo>
                    <a:pt x="1257288" y="18879"/>
                  </a:lnTo>
                  <a:lnTo>
                    <a:pt x="1212214" y="4881"/>
                  </a:lnTo>
                  <a:lnTo>
                    <a:pt x="1163827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72175" y="4124324"/>
              <a:ext cx="1403985" cy="2705100"/>
            </a:xfrm>
            <a:custGeom>
              <a:avLst/>
              <a:gdLst/>
              <a:ahLst/>
              <a:cxnLst/>
              <a:rect l="l" t="t" r="r" b="b"/>
              <a:pathLst>
                <a:path w="1403984" h="2705100">
                  <a:moveTo>
                    <a:pt x="0" y="240156"/>
                  </a:moveTo>
                  <a:lnTo>
                    <a:pt x="4881" y="191770"/>
                  </a:lnTo>
                  <a:lnTo>
                    <a:pt x="18879" y="146696"/>
                  </a:lnTo>
                  <a:lnTo>
                    <a:pt x="41027" y="105903"/>
                  </a:lnTo>
                  <a:lnTo>
                    <a:pt x="70357" y="70358"/>
                  </a:lnTo>
                  <a:lnTo>
                    <a:pt x="105903" y="41027"/>
                  </a:lnTo>
                  <a:lnTo>
                    <a:pt x="146696" y="18879"/>
                  </a:lnTo>
                  <a:lnTo>
                    <a:pt x="191770" y="4881"/>
                  </a:lnTo>
                  <a:lnTo>
                    <a:pt x="240157" y="0"/>
                  </a:lnTo>
                  <a:lnTo>
                    <a:pt x="1163827" y="0"/>
                  </a:lnTo>
                  <a:lnTo>
                    <a:pt x="1212214" y="4881"/>
                  </a:lnTo>
                  <a:lnTo>
                    <a:pt x="1257288" y="18879"/>
                  </a:lnTo>
                  <a:lnTo>
                    <a:pt x="1298081" y="41027"/>
                  </a:lnTo>
                  <a:lnTo>
                    <a:pt x="1333627" y="70358"/>
                  </a:lnTo>
                  <a:lnTo>
                    <a:pt x="1362957" y="105903"/>
                  </a:lnTo>
                  <a:lnTo>
                    <a:pt x="1385105" y="146696"/>
                  </a:lnTo>
                  <a:lnTo>
                    <a:pt x="1399103" y="191770"/>
                  </a:lnTo>
                  <a:lnTo>
                    <a:pt x="1403984" y="240156"/>
                  </a:lnTo>
                  <a:lnTo>
                    <a:pt x="1403984" y="2464942"/>
                  </a:lnTo>
                  <a:lnTo>
                    <a:pt x="1399103" y="2513329"/>
                  </a:lnTo>
                  <a:lnTo>
                    <a:pt x="1385105" y="2558403"/>
                  </a:lnTo>
                  <a:lnTo>
                    <a:pt x="1362957" y="2599196"/>
                  </a:lnTo>
                  <a:lnTo>
                    <a:pt x="1333627" y="2634741"/>
                  </a:lnTo>
                  <a:lnTo>
                    <a:pt x="1298081" y="2664072"/>
                  </a:lnTo>
                  <a:lnTo>
                    <a:pt x="1257288" y="2686220"/>
                  </a:lnTo>
                  <a:lnTo>
                    <a:pt x="1212214" y="2700218"/>
                  </a:lnTo>
                  <a:lnTo>
                    <a:pt x="1163827" y="2705099"/>
                  </a:lnTo>
                  <a:lnTo>
                    <a:pt x="240157" y="2705099"/>
                  </a:lnTo>
                  <a:lnTo>
                    <a:pt x="191770" y="2700218"/>
                  </a:lnTo>
                  <a:lnTo>
                    <a:pt x="146696" y="2686220"/>
                  </a:lnTo>
                  <a:lnTo>
                    <a:pt x="105903" y="2664072"/>
                  </a:lnTo>
                  <a:lnTo>
                    <a:pt x="70357" y="2634741"/>
                  </a:lnTo>
                  <a:lnTo>
                    <a:pt x="41027" y="2599196"/>
                  </a:lnTo>
                  <a:lnTo>
                    <a:pt x="18879" y="2558403"/>
                  </a:lnTo>
                  <a:lnTo>
                    <a:pt x="4881" y="2513329"/>
                  </a:lnTo>
                  <a:lnTo>
                    <a:pt x="0" y="2464942"/>
                  </a:lnTo>
                  <a:lnTo>
                    <a:pt x="0" y="240156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000750" y="4744084"/>
              <a:ext cx="1365885" cy="0"/>
            </a:xfrm>
            <a:custGeom>
              <a:avLst/>
              <a:gdLst/>
              <a:ahLst/>
              <a:cxnLst/>
              <a:rect l="l" t="t" r="r" b="b"/>
              <a:pathLst>
                <a:path w="1365884" h="0">
                  <a:moveTo>
                    <a:pt x="0" y="0"/>
                  </a:moveTo>
                  <a:lnTo>
                    <a:pt x="1365884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2995612" y="2024062"/>
            <a:ext cx="1432560" cy="1933575"/>
            <a:chOff x="2995612" y="2024062"/>
            <a:chExt cx="1432560" cy="1933575"/>
          </a:xfrm>
        </p:grpSpPr>
        <p:sp>
          <p:nvSpPr>
            <p:cNvPr id="20" name="object 20"/>
            <p:cNvSpPr/>
            <p:nvPr/>
          </p:nvSpPr>
          <p:spPr>
            <a:xfrm>
              <a:off x="3009900" y="2038349"/>
              <a:ext cx="1403985" cy="1905000"/>
            </a:xfrm>
            <a:custGeom>
              <a:avLst/>
              <a:gdLst/>
              <a:ahLst/>
              <a:cxnLst/>
              <a:rect l="l" t="t" r="r" b="b"/>
              <a:pathLst>
                <a:path w="1403985" h="1905000">
                  <a:moveTo>
                    <a:pt x="1163827" y="0"/>
                  </a:moveTo>
                  <a:lnTo>
                    <a:pt x="240156" y="0"/>
                  </a:lnTo>
                  <a:lnTo>
                    <a:pt x="191770" y="4881"/>
                  </a:lnTo>
                  <a:lnTo>
                    <a:pt x="146696" y="18879"/>
                  </a:lnTo>
                  <a:lnTo>
                    <a:pt x="105903" y="41027"/>
                  </a:lnTo>
                  <a:lnTo>
                    <a:pt x="70357" y="70357"/>
                  </a:lnTo>
                  <a:lnTo>
                    <a:pt x="41027" y="105903"/>
                  </a:lnTo>
                  <a:lnTo>
                    <a:pt x="18879" y="146696"/>
                  </a:lnTo>
                  <a:lnTo>
                    <a:pt x="4881" y="191770"/>
                  </a:lnTo>
                  <a:lnTo>
                    <a:pt x="0" y="240156"/>
                  </a:lnTo>
                  <a:lnTo>
                    <a:pt x="0" y="1664842"/>
                  </a:lnTo>
                  <a:lnTo>
                    <a:pt x="4881" y="1713229"/>
                  </a:lnTo>
                  <a:lnTo>
                    <a:pt x="18879" y="1758303"/>
                  </a:lnTo>
                  <a:lnTo>
                    <a:pt x="41027" y="1799096"/>
                  </a:lnTo>
                  <a:lnTo>
                    <a:pt x="70357" y="1834641"/>
                  </a:lnTo>
                  <a:lnTo>
                    <a:pt x="105903" y="1863972"/>
                  </a:lnTo>
                  <a:lnTo>
                    <a:pt x="146696" y="1886120"/>
                  </a:lnTo>
                  <a:lnTo>
                    <a:pt x="191770" y="1900118"/>
                  </a:lnTo>
                  <a:lnTo>
                    <a:pt x="240156" y="1905000"/>
                  </a:lnTo>
                  <a:lnTo>
                    <a:pt x="1163827" y="1905000"/>
                  </a:lnTo>
                  <a:lnTo>
                    <a:pt x="1212214" y="1900118"/>
                  </a:lnTo>
                  <a:lnTo>
                    <a:pt x="1257288" y="1886120"/>
                  </a:lnTo>
                  <a:lnTo>
                    <a:pt x="1298081" y="1863972"/>
                  </a:lnTo>
                  <a:lnTo>
                    <a:pt x="1333627" y="1834642"/>
                  </a:lnTo>
                  <a:lnTo>
                    <a:pt x="1362957" y="1799096"/>
                  </a:lnTo>
                  <a:lnTo>
                    <a:pt x="1385105" y="1758303"/>
                  </a:lnTo>
                  <a:lnTo>
                    <a:pt x="1399103" y="1713229"/>
                  </a:lnTo>
                  <a:lnTo>
                    <a:pt x="1403985" y="1664842"/>
                  </a:lnTo>
                  <a:lnTo>
                    <a:pt x="1403985" y="240156"/>
                  </a:lnTo>
                  <a:lnTo>
                    <a:pt x="1399103" y="191770"/>
                  </a:lnTo>
                  <a:lnTo>
                    <a:pt x="1385105" y="146696"/>
                  </a:lnTo>
                  <a:lnTo>
                    <a:pt x="1362957" y="105903"/>
                  </a:lnTo>
                  <a:lnTo>
                    <a:pt x="1333627" y="70357"/>
                  </a:lnTo>
                  <a:lnTo>
                    <a:pt x="1298081" y="41027"/>
                  </a:lnTo>
                  <a:lnTo>
                    <a:pt x="1257288" y="18879"/>
                  </a:lnTo>
                  <a:lnTo>
                    <a:pt x="1212214" y="4881"/>
                  </a:lnTo>
                  <a:lnTo>
                    <a:pt x="11638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009900" y="2038349"/>
              <a:ext cx="1403985" cy="1905000"/>
            </a:xfrm>
            <a:custGeom>
              <a:avLst/>
              <a:gdLst/>
              <a:ahLst/>
              <a:cxnLst/>
              <a:rect l="l" t="t" r="r" b="b"/>
              <a:pathLst>
                <a:path w="1403985" h="1905000">
                  <a:moveTo>
                    <a:pt x="0" y="240156"/>
                  </a:moveTo>
                  <a:lnTo>
                    <a:pt x="4881" y="191770"/>
                  </a:lnTo>
                  <a:lnTo>
                    <a:pt x="18879" y="146696"/>
                  </a:lnTo>
                  <a:lnTo>
                    <a:pt x="41027" y="105903"/>
                  </a:lnTo>
                  <a:lnTo>
                    <a:pt x="70357" y="70357"/>
                  </a:lnTo>
                  <a:lnTo>
                    <a:pt x="105903" y="41027"/>
                  </a:lnTo>
                  <a:lnTo>
                    <a:pt x="146696" y="18879"/>
                  </a:lnTo>
                  <a:lnTo>
                    <a:pt x="191770" y="4881"/>
                  </a:lnTo>
                  <a:lnTo>
                    <a:pt x="240156" y="0"/>
                  </a:lnTo>
                  <a:lnTo>
                    <a:pt x="1163827" y="0"/>
                  </a:lnTo>
                  <a:lnTo>
                    <a:pt x="1212214" y="4881"/>
                  </a:lnTo>
                  <a:lnTo>
                    <a:pt x="1257288" y="18879"/>
                  </a:lnTo>
                  <a:lnTo>
                    <a:pt x="1298081" y="41027"/>
                  </a:lnTo>
                  <a:lnTo>
                    <a:pt x="1333627" y="70357"/>
                  </a:lnTo>
                  <a:lnTo>
                    <a:pt x="1362957" y="105903"/>
                  </a:lnTo>
                  <a:lnTo>
                    <a:pt x="1385105" y="146696"/>
                  </a:lnTo>
                  <a:lnTo>
                    <a:pt x="1399103" y="191770"/>
                  </a:lnTo>
                  <a:lnTo>
                    <a:pt x="1403985" y="240156"/>
                  </a:lnTo>
                  <a:lnTo>
                    <a:pt x="1403985" y="1664842"/>
                  </a:lnTo>
                  <a:lnTo>
                    <a:pt x="1399103" y="1713229"/>
                  </a:lnTo>
                  <a:lnTo>
                    <a:pt x="1385105" y="1758303"/>
                  </a:lnTo>
                  <a:lnTo>
                    <a:pt x="1362957" y="1799096"/>
                  </a:lnTo>
                  <a:lnTo>
                    <a:pt x="1333627" y="1834642"/>
                  </a:lnTo>
                  <a:lnTo>
                    <a:pt x="1298081" y="1863972"/>
                  </a:lnTo>
                  <a:lnTo>
                    <a:pt x="1257288" y="1886120"/>
                  </a:lnTo>
                  <a:lnTo>
                    <a:pt x="1212214" y="1900118"/>
                  </a:lnTo>
                  <a:lnTo>
                    <a:pt x="1163827" y="1905000"/>
                  </a:lnTo>
                  <a:lnTo>
                    <a:pt x="240156" y="1905000"/>
                  </a:lnTo>
                  <a:lnTo>
                    <a:pt x="191770" y="1900118"/>
                  </a:lnTo>
                  <a:lnTo>
                    <a:pt x="146696" y="1886120"/>
                  </a:lnTo>
                  <a:lnTo>
                    <a:pt x="105903" y="1863972"/>
                  </a:lnTo>
                  <a:lnTo>
                    <a:pt x="70357" y="1834641"/>
                  </a:lnTo>
                  <a:lnTo>
                    <a:pt x="41027" y="1799096"/>
                  </a:lnTo>
                  <a:lnTo>
                    <a:pt x="18879" y="1758303"/>
                  </a:lnTo>
                  <a:lnTo>
                    <a:pt x="4881" y="1713229"/>
                  </a:lnTo>
                  <a:lnTo>
                    <a:pt x="0" y="1664842"/>
                  </a:lnTo>
                  <a:lnTo>
                    <a:pt x="0" y="240156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3185286" y="2288793"/>
            <a:ext cx="5372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À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pied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738562" y="3272472"/>
            <a:ext cx="600075" cy="600075"/>
            <a:chOff x="3738562" y="3272472"/>
            <a:chExt cx="600075" cy="600075"/>
          </a:xfrm>
        </p:grpSpPr>
        <p:sp>
          <p:nvSpPr>
            <p:cNvPr id="24" name="object 24"/>
            <p:cNvSpPr/>
            <p:nvPr/>
          </p:nvSpPr>
          <p:spPr>
            <a:xfrm>
              <a:off x="3752850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368300" y="0"/>
                  </a:moveTo>
                  <a:lnTo>
                    <a:pt x="203200" y="0"/>
                  </a:lnTo>
                  <a:lnTo>
                    <a:pt x="156594" y="5364"/>
                  </a:lnTo>
                  <a:lnTo>
                    <a:pt x="113818" y="20645"/>
                  </a:lnTo>
                  <a:lnTo>
                    <a:pt x="76090" y="44626"/>
                  </a:lnTo>
                  <a:lnTo>
                    <a:pt x="44626" y="76090"/>
                  </a:lnTo>
                  <a:lnTo>
                    <a:pt x="20645" y="113818"/>
                  </a:lnTo>
                  <a:lnTo>
                    <a:pt x="5364" y="156594"/>
                  </a:lnTo>
                  <a:lnTo>
                    <a:pt x="0" y="203200"/>
                  </a:lnTo>
                  <a:lnTo>
                    <a:pt x="0" y="368300"/>
                  </a:lnTo>
                  <a:lnTo>
                    <a:pt x="5364" y="414905"/>
                  </a:lnTo>
                  <a:lnTo>
                    <a:pt x="20645" y="457681"/>
                  </a:lnTo>
                  <a:lnTo>
                    <a:pt x="44626" y="495409"/>
                  </a:lnTo>
                  <a:lnTo>
                    <a:pt x="76090" y="526873"/>
                  </a:lnTo>
                  <a:lnTo>
                    <a:pt x="113818" y="550854"/>
                  </a:lnTo>
                  <a:lnTo>
                    <a:pt x="156594" y="566135"/>
                  </a:lnTo>
                  <a:lnTo>
                    <a:pt x="203200" y="571500"/>
                  </a:lnTo>
                  <a:lnTo>
                    <a:pt x="368300" y="571500"/>
                  </a:lnTo>
                  <a:lnTo>
                    <a:pt x="414905" y="566135"/>
                  </a:lnTo>
                  <a:lnTo>
                    <a:pt x="457681" y="550854"/>
                  </a:lnTo>
                  <a:lnTo>
                    <a:pt x="495409" y="526873"/>
                  </a:lnTo>
                  <a:lnTo>
                    <a:pt x="526873" y="495409"/>
                  </a:lnTo>
                  <a:lnTo>
                    <a:pt x="550854" y="457681"/>
                  </a:lnTo>
                  <a:lnTo>
                    <a:pt x="566135" y="414905"/>
                  </a:lnTo>
                  <a:lnTo>
                    <a:pt x="571500" y="368300"/>
                  </a:lnTo>
                  <a:lnTo>
                    <a:pt x="571500" y="203200"/>
                  </a:lnTo>
                  <a:lnTo>
                    <a:pt x="566135" y="156594"/>
                  </a:lnTo>
                  <a:lnTo>
                    <a:pt x="550854" y="113818"/>
                  </a:lnTo>
                  <a:lnTo>
                    <a:pt x="526873" y="76090"/>
                  </a:lnTo>
                  <a:lnTo>
                    <a:pt x="495409" y="44626"/>
                  </a:lnTo>
                  <a:lnTo>
                    <a:pt x="457681" y="20645"/>
                  </a:lnTo>
                  <a:lnTo>
                    <a:pt x="414905" y="5364"/>
                  </a:lnTo>
                  <a:lnTo>
                    <a:pt x="368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752850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0" y="203200"/>
                  </a:moveTo>
                  <a:lnTo>
                    <a:pt x="5364" y="156594"/>
                  </a:lnTo>
                  <a:lnTo>
                    <a:pt x="20645" y="113818"/>
                  </a:lnTo>
                  <a:lnTo>
                    <a:pt x="44626" y="76090"/>
                  </a:lnTo>
                  <a:lnTo>
                    <a:pt x="76090" y="44626"/>
                  </a:lnTo>
                  <a:lnTo>
                    <a:pt x="113818" y="20645"/>
                  </a:lnTo>
                  <a:lnTo>
                    <a:pt x="156594" y="5364"/>
                  </a:lnTo>
                  <a:lnTo>
                    <a:pt x="203200" y="0"/>
                  </a:lnTo>
                  <a:lnTo>
                    <a:pt x="368300" y="0"/>
                  </a:lnTo>
                  <a:lnTo>
                    <a:pt x="414905" y="5364"/>
                  </a:lnTo>
                  <a:lnTo>
                    <a:pt x="457681" y="20645"/>
                  </a:lnTo>
                  <a:lnTo>
                    <a:pt x="495409" y="44626"/>
                  </a:lnTo>
                  <a:lnTo>
                    <a:pt x="526873" y="76090"/>
                  </a:lnTo>
                  <a:lnTo>
                    <a:pt x="550854" y="113818"/>
                  </a:lnTo>
                  <a:lnTo>
                    <a:pt x="566135" y="156594"/>
                  </a:lnTo>
                  <a:lnTo>
                    <a:pt x="571500" y="203200"/>
                  </a:lnTo>
                  <a:lnTo>
                    <a:pt x="571500" y="368300"/>
                  </a:lnTo>
                  <a:lnTo>
                    <a:pt x="566135" y="414905"/>
                  </a:lnTo>
                  <a:lnTo>
                    <a:pt x="550854" y="457681"/>
                  </a:lnTo>
                  <a:lnTo>
                    <a:pt x="526873" y="495409"/>
                  </a:lnTo>
                  <a:lnTo>
                    <a:pt x="495409" y="526873"/>
                  </a:lnTo>
                  <a:lnTo>
                    <a:pt x="457681" y="550854"/>
                  </a:lnTo>
                  <a:lnTo>
                    <a:pt x="414905" y="566135"/>
                  </a:lnTo>
                  <a:lnTo>
                    <a:pt x="368300" y="571500"/>
                  </a:lnTo>
                  <a:lnTo>
                    <a:pt x="203200" y="571500"/>
                  </a:lnTo>
                  <a:lnTo>
                    <a:pt x="156594" y="566135"/>
                  </a:lnTo>
                  <a:lnTo>
                    <a:pt x="113818" y="550854"/>
                  </a:lnTo>
                  <a:lnTo>
                    <a:pt x="76090" y="526873"/>
                  </a:lnTo>
                  <a:lnTo>
                    <a:pt x="44626" y="495409"/>
                  </a:lnTo>
                  <a:lnTo>
                    <a:pt x="20645" y="457681"/>
                  </a:lnTo>
                  <a:lnTo>
                    <a:pt x="5364" y="414905"/>
                  </a:lnTo>
                  <a:lnTo>
                    <a:pt x="0" y="368300"/>
                  </a:lnTo>
                  <a:lnTo>
                    <a:pt x="0" y="203200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3885057" y="3357482"/>
            <a:ext cx="309245" cy="45148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78105">
              <a:lnSpc>
                <a:spcPct val="100000"/>
              </a:lnSpc>
              <a:spcBef>
                <a:spcPts val="204"/>
              </a:spcBef>
            </a:pPr>
            <a:r>
              <a:rPr dirty="0" sz="1200" spc="-5" b="1">
                <a:latin typeface="Webdings"/>
                <a:cs typeface="Webdings"/>
              </a:rPr>
              <a:t></a:t>
            </a:r>
            <a:endParaRPr sz="1200">
              <a:latin typeface="Webdings"/>
              <a:cs typeface="Webdings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5" b="1">
                <a:latin typeface="Calibri"/>
                <a:cs typeface="Calibri"/>
              </a:rPr>
              <a:t>O</a:t>
            </a:r>
            <a:r>
              <a:rPr dirty="0" sz="1400" spc="-10" b="1">
                <a:latin typeface="Calibri"/>
                <a:cs typeface="Calibri"/>
              </a:rPr>
              <a:t>U</a:t>
            </a:r>
            <a:r>
              <a:rPr dirty="0" sz="1400" b="1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005137" y="4105592"/>
            <a:ext cx="1447800" cy="2738120"/>
            <a:chOff x="3005137" y="4105592"/>
            <a:chExt cx="1447800" cy="2738120"/>
          </a:xfrm>
        </p:grpSpPr>
        <p:sp>
          <p:nvSpPr>
            <p:cNvPr id="28" name="object 28"/>
            <p:cNvSpPr/>
            <p:nvPr/>
          </p:nvSpPr>
          <p:spPr>
            <a:xfrm>
              <a:off x="3019425" y="4119879"/>
              <a:ext cx="1419225" cy="2709545"/>
            </a:xfrm>
            <a:custGeom>
              <a:avLst/>
              <a:gdLst/>
              <a:ahLst/>
              <a:cxnLst/>
              <a:rect l="l" t="t" r="r" b="b"/>
              <a:pathLst>
                <a:path w="1419225" h="2709545">
                  <a:moveTo>
                    <a:pt x="1176527" y="0"/>
                  </a:moveTo>
                  <a:lnTo>
                    <a:pt x="242697" y="0"/>
                  </a:lnTo>
                  <a:lnTo>
                    <a:pt x="193800" y="4932"/>
                  </a:lnTo>
                  <a:lnTo>
                    <a:pt x="148250" y="19079"/>
                  </a:lnTo>
                  <a:lnTo>
                    <a:pt x="107026" y="41462"/>
                  </a:lnTo>
                  <a:lnTo>
                    <a:pt x="71104" y="71104"/>
                  </a:lnTo>
                  <a:lnTo>
                    <a:pt x="41462" y="107026"/>
                  </a:lnTo>
                  <a:lnTo>
                    <a:pt x="19079" y="148250"/>
                  </a:lnTo>
                  <a:lnTo>
                    <a:pt x="4932" y="193800"/>
                  </a:lnTo>
                  <a:lnTo>
                    <a:pt x="0" y="242696"/>
                  </a:lnTo>
                  <a:lnTo>
                    <a:pt x="0" y="2466848"/>
                  </a:lnTo>
                  <a:lnTo>
                    <a:pt x="4932" y="2515744"/>
                  </a:lnTo>
                  <a:lnTo>
                    <a:pt x="19079" y="2561294"/>
                  </a:lnTo>
                  <a:lnTo>
                    <a:pt x="41462" y="2602518"/>
                  </a:lnTo>
                  <a:lnTo>
                    <a:pt x="71104" y="2638440"/>
                  </a:lnTo>
                  <a:lnTo>
                    <a:pt x="107026" y="2668082"/>
                  </a:lnTo>
                  <a:lnTo>
                    <a:pt x="148250" y="2690465"/>
                  </a:lnTo>
                  <a:lnTo>
                    <a:pt x="193800" y="2704612"/>
                  </a:lnTo>
                  <a:lnTo>
                    <a:pt x="242697" y="2709544"/>
                  </a:lnTo>
                  <a:lnTo>
                    <a:pt x="1176527" y="2709544"/>
                  </a:lnTo>
                  <a:lnTo>
                    <a:pt x="1225424" y="2704612"/>
                  </a:lnTo>
                  <a:lnTo>
                    <a:pt x="1270974" y="2690465"/>
                  </a:lnTo>
                  <a:lnTo>
                    <a:pt x="1312198" y="2668082"/>
                  </a:lnTo>
                  <a:lnTo>
                    <a:pt x="1348120" y="2638440"/>
                  </a:lnTo>
                  <a:lnTo>
                    <a:pt x="1377762" y="2602518"/>
                  </a:lnTo>
                  <a:lnTo>
                    <a:pt x="1400145" y="2561294"/>
                  </a:lnTo>
                  <a:lnTo>
                    <a:pt x="1414292" y="2515744"/>
                  </a:lnTo>
                  <a:lnTo>
                    <a:pt x="1419225" y="2466848"/>
                  </a:lnTo>
                  <a:lnTo>
                    <a:pt x="1419225" y="242696"/>
                  </a:lnTo>
                  <a:lnTo>
                    <a:pt x="1414292" y="193800"/>
                  </a:lnTo>
                  <a:lnTo>
                    <a:pt x="1400145" y="148250"/>
                  </a:lnTo>
                  <a:lnTo>
                    <a:pt x="1377762" y="107026"/>
                  </a:lnTo>
                  <a:lnTo>
                    <a:pt x="1348120" y="71104"/>
                  </a:lnTo>
                  <a:lnTo>
                    <a:pt x="1312198" y="41462"/>
                  </a:lnTo>
                  <a:lnTo>
                    <a:pt x="1270974" y="19079"/>
                  </a:lnTo>
                  <a:lnTo>
                    <a:pt x="1225424" y="4932"/>
                  </a:lnTo>
                  <a:lnTo>
                    <a:pt x="1176527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019425" y="4119879"/>
              <a:ext cx="1419225" cy="2709545"/>
            </a:xfrm>
            <a:custGeom>
              <a:avLst/>
              <a:gdLst/>
              <a:ahLst/>
              <a:cxnLst/>
              <a:rect l="l" t="t" r="r" b="b"/>
              <a:pathLst>
                <a:path w="1419225" h="2709545">
                  <a:moveTo>
                    <a:pt x="0" y="242696"/>
                  </a:moveTo>
                  <a:lnTo>
                    <a:pt x="4932" y="193800"/>
                  </a:lnTo>
                  <a:lnTo>
                    <a:pt x="19079" y="148250"/>
                  </a:lnTo>
                  <a:lnTo>
                    <a:pt x="41462" y="107026"/>
                  </a:lnTo>
                  <a:lnTo>
                    <a:pt x="71104" y="71104"/>
                  </a:lnTo>
                  <a:lnTo>
                    <a:pt x="107026" y="41462"/>
                  </a:lnTo>
                  <a:lnTo>
                    <a:pt x="148250" y="19079"/>
                  </a:lnTo>
                  <a:lnTo>
                    <a:pt x="193800" y="4932"/>
                  </a:lnTo>
                  <a:lnTo>
                    <a:pt x="242697" y="0"/>
                  </a:lnTo>
                  <a:lnTo>
                    <a:pt x="1176527" y="0"/>
                  </a:lnTo>
                  <a:lnTo>
                    <a:pt x="1225424" y="4932"/>
                  </a:lnTo>
                  <a:lnTo>
                    <a:pt x="1270974" y="19079"/>
                  </a:lnTo>
                  <a:lnTo>
                    <a:pt x="1312198" y="41462"/>
                  </a:lnTo>
                  <a:lnTo>
                    <a:pt x="1348120" y="71104"/>
                  </a:lnTo>
                  <a:lnTo>
                    <a:pt x="1377762" y="107026"/>
                  </a:lnTo>
                  <a:lnTo>
                    <a:pt x="1400145" y="148250"/>
                  </a:lnTo>
                  <a:lnTo>
                    <a:pt x="1414292" y="193800"/>
                  </a:lnTo>
                  <a:lnTo>
                    <a:pt x="1419225" y="242696"/>
                  </a:lnTo>
                  <a:lnTo>
                    <a:pt x="1419225" y="2466848"/>
                  </a:lnTo>
                  <a:lnTo>
                    <a:pt x="1414292" y="2515744"/>
                  </a:lnTo>
                  <a:lnTo>
                    <a:pt x="1400145" y="2561294"/>
                  </a:lnTo>
                  <a:lnTo>
                    <a:pt x="1377762" y="2602518"/>
                  </a:lnTo>
                  <a:lnTo>
                    <a:pt x="1348120" y="2638440"/>
                  </a:lnTo>
                  <a:lnTo>
                    <a:pt x="1312198" y="2668082"/>
                  </a:lnTo>
                  <a:lnTo>
                    <a:pt x="1270974" y="2690465"/>
                  </a:lnTo>
                  <a:lnTo>
                    <a:pt x="1225424" y="2704612"/>
                  </a:lnTo>
                  <a:lnTo>
                    <a:pt x="1176527" y="2709544"/>
                  </a:lnTo>
                  <a:lnTo>
                    <a:pt x="242697" y="2709544"/>
                  </a:lnTo>
                  <a:lnTo>
                    <a:pt x="193800" y="2704612"/>
                  </a:lnTo>
                  <a:lnTo>
                    <a:pt x="148250" y="2690465"/>
                  </a:lnTo>
                  <a:lnTo>
                    <a:pt x="107026" y="2668082"/>
                  </a:lnTo>
                  <a:lnTo>
                    <a:pt x="71104" y="2638440"/>
                  </a:lnTo>
                  <a:lnTo>
                    <a:pt x="41462" y="2602518"/>
                  </a:lnTo>
                  <a:lnTo>
                    <a:pt x="19079" y="2561294"/>
                  </a:lnTo>
                  <a:lnTo>
                    <a:pt x="4932" y="2515744"/>
                  </a:lnTo>
                  <a:lnTo>
                    <a:pt x="0" y="2466848"/>
                  </a:lnTo>
                  <a:lnTo>
                    <a:pt x="0" y="242696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3095625" y="5848984"/>
            <a:ext cx="1273810" cy="79184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algn="ctr">
              <a:lnSpc>
                <a:spcPts val="1180"/>
              </a:lnSpc>
            </a:pPr>
            <a:r>
              <a:rPr dirty="0" sz="1000" spc="-5">
                <a:latin typeface="Arial Narrow"/>
                <a:cs typeface="Arial Narrow"/>
              </a:rPr>
              <a:t>└─┴─┘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10">
                <a:latin typeface="Arial Narrow"/>
                <a:cs typeface="Arial Narrow"/>
              </a:rPr>
              <a:t>└─┴─┘</a:t>
            </a:r>
            <a:endParaRPr sz="1000">
              <a:latin typeface="Arial Narrow"/>
              <a:cs typeface="Arial Narrow"/>
            </a:endParaRPr>
          </a:p>
          <a:p>
            <a:pPr algn="ctr">
              <a:lnSpc>
                <a:spcPts val="1180"/>
              </a:lnSpc>
              <a:tabLst>
                <a:tab pos="524510" algn="l"/>
              </a:tabLst>
            </a:pPr>
            <a:r>
              <a:rPr dirty="0" sz="1000" spc="-5">
                <a:latin typeface="Calibri"/>
                <a:cs typeface="Calibri"/>
              </a:rPr>
              <a:t>heures	minutes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5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095625" y="4820284"/>
            <a:ext cx="1273810" cy="718185"/>
          </a:xfrm>
          <a:custGeom>
            <a:avLst/>
            <a:gdLst/>
            <a:ahLst/>
            <a:cxnLst/>
            <a:rect l="l" t="t" r="r" b="b"/>
            <a:pathLst>
              <a:path w="1273810" h="718185">
                <a:moveTo>
                  <a:pt x="1273810" y="0"/>
                </a:moveTo>
                <a:lnTo>
                  <a:pt x="0" y="0"/>
                </a:lnTo>
                <a:lnTo>
                  <a:pt x="0" y="718185"/>
                </a:lnTo>
                <a:lnTo>
                  <a:pt x="1273810" y="718185"/>
                </a:lnTo>
                <a:lnTo>
                  <a:pt x="12738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191891" y="4820538"/>
            <a:ext cx="71310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67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Nom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e  </a:t>
            </a:r>
            <a:r>
              <a:rPr dirty="0" sz="1200" spc="-5">
                <a:latin typeface="Calibri"/>
                <a:cs typeface="Calibri"/>
              </a:rPr>
              <a:t>jours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91891" y="5282310"/>
            <a:ext cx="10985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semaine,</a:t>
            </a:r>
            <a:r>
              <a:rPr dirty="0" sz="1000" spc="-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7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max)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027997" y="2024062"/>
            <a:ext cx="2891790" cy="4819650"/>
            <a:chOff x="3027997" y="2024062"/>
            <a:chExt cx="2891790" cy="4819650"/>
          </a:xfrm>
        </p:grpSpPr>
        <p:sp>
          <p:nvSpPr>
            <p:cNvPr id="35" name="object 35"/>
            <p:cNvSpPr/>
            <p:nvPr/>
          </p:nvSpPr>
          <p:spPr>
            <a:xfrm>
              <a:off x="3032760" y="4744084"/>
              <a:ext cx="1381125" cy="0"/>
            </a:xfrm>
            <a:custGeom>
              <a:avLst/>
              <a:gdLst/>
              <a:ahLst/>
              <a:cxnLst/>
              <a:rect l="l" t="t" r="r" b="b"/>
              <a:pathLst>
                <a:path w="1381125" h="0">
                  <a:moveTo>
                    <a:pt x="0" y="0"/>
                  </a:moveTo>
                  <a:lnTo>
                    <a:pt x="1381125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4505325" y="4124324"/>
              <a:ext cx="1400175" cy="2705100"/>
            </a:xfrm>
            <a:custGeom>
              <a:avLst/>
              <a:gdLst/>
              <a:ahLst/>
              <a:cxnLst/>
              <a:rect l="l" t="t" r="r" b="b"/>
              <a:pathLst>
                <a:path w="1400175" h="2705100">
                  <a:moveTo>
                    <a:pt x="1160652" y="0"/>
                  </a:moveTo>
                  <a:lnTo>
                    <a:pt x="239522" y="0"/>
                  </a:lnTo>
                  <a:lnTo>
                    <a:pt x="191235" y="4864"/>
                  </a:lnTo>
                  <a:lnTo>
                    <a:pt x="146268" y="18815"/>
                  </a:lnTo>
                  <a:lnTo>
                    <a:pt x="105581" y="40893"/>
                  </a:lnTo>
                  <a:lnTo>
                    <a:pt x="70135" y="70135"/>
                  </a:lnTo>
                  <a:lnTo>
                    <a:pt x="40893" y="105581"/>
                  </a:lnTo>
                  <a:lnTo>
                    <a:pt x="18815" y="146268"/>
                  </a:lnTo>
                  <a:lnTo>
                    <a:pt x="4864" y="191235"/>
                  </a:lnTo>
                  <a:lnTo>
                    <a:pt x="0" y="239521"/>
                  </a:lnTo>
                  <a:lnTo>
                    <a:pt x="0" y="2465578"/>
                  </a:lnTo>
                  <a:lnTo>
                    <a:pt x="4864" y="2513864"/>
                  </a:lnTo>
                  <a:lnTo>
                    <a:pt x="18815" y="2558831"/>
                  </a:lnTo>
                  <a:lnTo>
                    <a:pt x="40893" y="2599518"/>
                  </a:lnTo>
                  <a:lnTo>
                    <a:pt x="70135" y="2634964"/>
                  </a:lnTo>
                  <a:lnTo>
                    <a:pt x="105581" y="2664206"/>
                  </a:lnTo>
                  <a:lnTo>
                    <a:pt x="146268" y="2686284"/>
                  </a:lnTo>
                  <a:lnTo>
                    <a:pt x="191235" y="2700235"/>
                  </a:lnTo>
                  <a:lnTo>
                    <a:pt x="239522" y="2705099"/>
                  </a:lnTo>
                  <a:lnTo>
                    <a:pt x="1160652" y="2705099"/>
                  </a:lnTo>
                  <a:lnTo>
                    <a:pt x="1208939" y="2700235"/>
                  </a:lnTo>
                  <a:lnTo>
                    <a:pt x="1253906" y="2686284"/>
                  </a:lnTo>
                  <a:lnTo>
                    <a:pt x="1294593" y="2664206"/>
                  </a:lnTo>
                  <a:lnTo>
                    <a:pt x="1330039" y="2634964"/>
                  </a:lnTo>
                  <a:lnTo>
                    <a:pt x="1359281" y="2599518"/>
                  </a:lnTo>
                  <a:lnTo>
                    <a:pt x="1381359" y="2558831"/>
                  </a:lnTo>
                  <a:lnTo>
                    <a:pt x="1395310" y="2513864"/>
                  </a:lnTo>
                  <a:lnTo>
                    <a:pt x="1400175" y="2465578"/>
                  </a:lnTo>
                  <a:lnTo>
                    <a:pt x="1400175" y="239521"/>
                  </a:lnTo>
                  <a:lnTo>
                    <a:pt x="1395310" y="191235"/>
                  </a:lnTo>
                  <a:lnTo>
                    <a:pt x="1381359" y="146268"/>
                  </a:lnTo>
                  <a:lnTo>
                    <a:pt x="1359281" y="105581"/>
                  </a:lnTo>
                  <a:lnTo>
                    <a:pt x="1330039" y="70135"/>
                  </a:lnTo>
                  <a:lnTo>
                    <a:pt x="1294593" y="40893"/>
                  </a:lnTo>
                  <a:lnTo>
                    <a:pt x="1253906" y="18815"/>
                  </a:lnTo>
                  <a:lnTo>
                    <a:pt x="1208939" y="4864"/>
                  </a:lnTo>
                  <a:lnTo>
                    <a:pt x="1160652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4505325" y="4124324"/>
              <a:ext cx="1400175" cy="2705100"/>
            </a:xfrm>
            <a:custGeom>
              <a:avLst/>
              <a:gdLst/>
              <a:ahLst/>
              <a:cxnLst/>
              <a:rect l="l" t="t" r="r" b="b"/>
              <a:pathLst>
                <a:path w="1400175" h="2705100">
                  <a:moveTo>
                    <a:pt x="0" y="239521"/>
                  </a:moveTo>
                  <a:lnTo>
                    <a:pt x="4864" y="191235"/>
                  </a:lnTo>
                  <a:lnTo>
                    <a:pt x="18815" y="146268"/>
                  </a:lnTo>
                  <a:lnTo>
                    <a:pt x="40893" y="105581"/>
                  </a:lnTo>
                  <a:lnTo>
                    <a:pt x="70135" y="70135"/>
                  </a:lnTo>
                  <a:lnTo>
                    <a:pt x="105581" y="40893"/>
                  </a:lnTo>
                  <a:lnTo>
                    <a:pt x="146268" y="18815"/>
                  </a:lnTo>
                  <a:lnTo>
                    <a:pt x="191235" y="4864"/>
                  </a:lnTo>
                  <a:lnTo>
                    <a:pt x="239522" y="0"/>
                  </a:lnTo>
                  <a:lnTo>
                    <a:pt x="1160652" y="0"/>
                  </a:lnTo>
                  <a:lnTo>
                    <a:pt x="1208939" y="4864"/>
                  </a:lnTo>
                  <a:lnTo>
                    <a:pt x="1253906" y="18815"/>
                  </a:lnTo>
                  <a:lnTo>
                    <a:pt x="1294593" y="40893"/>
                  </a:lnTo>
                  <a:lnTo>
                    <a:pt x="1330039" y="70135"/>
                  </a:lnTo>
                  <a:lnTo>
                    <a:pt x="1359281" y="105581"/>
                  </a:lnTo>
                  <a:lnTo>
                    <a:pt x="1381359" y="146268"/>
                  </a:lnTo>
                  <a:lnTo>
                    <a:pt x="1395310" y="191235"/>
                  </a:lnTo>
                  <a:lnTo>
                    <a:pt x="1400175" y="239521"/>
                  </a:lnTo>
                  <a:lnTo>
                    <a:pt x="1400175" y="2465578"/>
                  </a:lnTo>
                  <a:lnTo>
                    <a:pt x="1395310" y="2513864"/>
                  </a:lnTo>
                  <a:lnTo>
                    <a:pt x="1381359" y="2558831"/>
                  </a:lnTo>
                  <a:lnTo>
                    <a:pt x="1359281" y="2599518"/>
                  </a:lnTo>
                  <a:lnTo>
                    <a:pt x="1330039" y="2634964"/>
                  </a:lnTo>
                  <a:lnTo>
                    <a:pt x="1294593" y="2664206"/>
                  </a:lnTo>
                  <a:lnTo>
                    <a:pt x="1253906" y="2686284"/>
                  </a:lnTo>
                  <a:lnTo>
                    <a:pt x="1208939" y="2700235"/>
                  </a:lnTo>
                  <a:lnTo>
                    <a:pt x="1160652" y="2705099"/>
                  </a:lnTo>
                  <a:lnTo>
                    <a:pt x="239522" y="2705099"/>
                  </a:lnTo>
                  <a:lnTo>
                    <a:pt x="191235" y="2700235"/>
                  </a:lnTo>
                  <a:lnTo>
                    <a:pt x="146268" y="2686284"/>
                  </a:lnTo>
                  <a:lnTo>
                    <a:pt x="105581" y="2664206"/>
                  </a:lnTo>
                  <a:lnTo>
                    <a:pt x="70135" y="2634964"/>
                  </a:lnTo>
                  <a:lnTo>
                    <a:pt x="40893" y="2599518"/>
                  </a:lnTo>
                  <a:lnTo>
                    <a:pt x="18815" y="2558831"/>
                  </a:lnTo>
                  <a:lnTo>
                    <a:pt x="4864" y="2513864"/>
                  </a:lnTo>
                  <a:lnTo>
                    <a:pt x="0" y="2465578"/>
                  </a:lnTo>
                  <a:lnTo>
                    <a:pt x="0" y="239521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4495800" y="2038349"/>
              <a:ext cx="1403985" cy="1905000"/>
            </a:xfrm>
            <a:custGeom>
              <a:avLst/>
              <a:gdLst/>
              <a:ahLst/>
              <a:cxnLst/>
              <a:rect l="l" t="t" r="r" b="b"/>
              <a:pathLst>
                <a:path w="1403985" h="1905000">
                  <a:moveTo>
                    <a:pt x="1163827" y="0"/>
                  </a:moveTo>
                  <a:lnTo>
                    <a:pt x="240157" y="0"/>
                  </a:lnTo>
                  <a:lnTo>
                    <a:pt x="191770" y="4881"/>
                  </a:lnTo>
                  <a:lnTo>
                    <a:pt x="146696" y="18879"/>
                  </a:lnTo>
                  <a:lnTo>
                    <a:pt x="105903" y="41027"/>
                  </a:lnTo>
                  <a:lnTo>
                    <a:pt x="70357" y="70357"/>
                  </a:lnTo>
                  <a:lnTo>
                    <a:pt x="41027" y="105903"/>
                  </a:lnTo>
                  <a:lnTo>
                    <a:pt x="18879" y="146696"/>
                  </a:lnTo>
                  <a:lnTo>
                    <a:pt x="4881" y="191770"/>
                  </a:lnTo>
                  <a:lnTo>
                    <a:pt x="0" y="240156"/>
                  </a:lnTo>
                  <a:lnTo>
                    <a:pt x="0" y="1664842"/>
                  </a:lnTo>
                  <a:lnTo>
                    <a:pt x="4881" y="1713229"/>
                  </a:lnTo>
                  <a:lnTo>
                    <a:pt x="18879" y="1758303"/>
                  </a:lnTo>
                  <a:lnTo>
                    <a:pt x="41027" y="1799096"/>
                  </a:lnTo>
                  <a:lnTo>
                    <a:pt x="70357" y="1834641"/>
                  </a:lnTo>
                  <a:lnTo>
                    <a:pt x="105903" y="1863972"/>
                  </a:lnTo>
                  <a:lnTo>
                    <a:pt x="146696" y="1886120"/>
                  </a:lnTo>
                  <a:lnTo>
                    <a:pt x="191770" y="1900118"/>
                  </a:lnTo>
                  <a:lnTo>
                    <a:pt x="240157" y="1905000"/>
                  </a:lnTo>
                  <a:lnTo>
                    <a:pt x="1163827" y="1905000"/>
                  </a:lnTo>
                  <a:lnTo>
                    <a:pt x="1212214" y="1900118"/>
                  </a:lnTo>
                  <a:lnTo>
                    <a:pt x="1257288" y="1886120"/>
                  </a:lnTo>
                  <a:lnTo>
                    <a:pt x="1298081" y="1863972"/>
                  </a:lnTo>
                  <a:lnTo>
                    <a:pt x="1333627" y="1834642"/>
                  </a:lnTo>
                  <a:lnTo>
                    <a:pt x="1362957" y="1799096"/>
                  </a:lnTo>
                  <a:lnTo>
                    <a:pt x="1385105" y="1758303"/>
                  </a:lnTo>
                  <a:lnTo>
                    <a:pt x="1399103" y="1713229"/>
                  </a:lnTo>
                  <a:lnTo>
                    <a:pt x="1403985" y="1664842"/>
                  </a:lnTo>
                  <a:lnTo>
                    <a:pt x="1403985" y="240156"/>
                  </a:lnTo>
                  <a:lnTo>
                    <a:pt x="1399103" y="191770"/>
                  </a:lnTo>
                  <a:lnTo>
                    <a:pt x="1385105" y="146696"/>
                  </a:lnTo>
                  <a:lnTo>
                    <a:pt x="1362957" y="105903"/>
                  </a:lnTo>
                  <a:lnTo>
                    <a:pt x="1333627" y="70357"/>
                  </a:lnTo>
                  <a:lnTo>
                    <a:pt x="1298081" y="41027"/>
                  </a:lnTo>
                  <a:lnTo>
                    <a:pt x="1257288" y="18879"/>
                  </a:lnTo>
                  <a:lnTo>
                    <a:pt x="1212214" y="4881"/>
                  </a:lnTo>
                  <a:lnTo>
                    <a:pt x="11638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4495800" y="2038349"/>
              <a:ext cx="1403985" cy="1905000"/>
            </a:xfrm>
            <a:custGeom>
              <a:avLst/>
              <a:gdLst/>
              <a:ahLst/>
              <a:cxnLst/>
              <a:rect l="l" t="t" r="r" b="b"/>
              <a:pathLst>
                <a:path w="1403985" h="1905000">
                  <a:moveTo>
                    <a:pt x="0" y="240156"/>
                  </a:moveTo>
                  <a:lnTo>
                    <a:pt x="4881" y="191770"/>
                  </a:lnTo>
                  <a:lnTo>
                    <a:pt x="18879" y="146696"/>
                  </a:lnTo>
                  <a:lnTo>
                    <a:pt x="41027" y="105903"/>
                  </a:lnTo>
                  <a:lnTo>
                    <a:pt x="70357" y="70357"/>
                  </a:lnTo>
                  <a:lnTo>
                    <a:pt x="105903" y="41027"/>
                  </a:lnTo>
                  <a:lnTo>
                    <a:pt x="146696" y="18879"/>
                  </a:lnTo>
                  <a:lnTo>
                    <a:pt x="191770" y="4881"/>
                  </a:lnTo>
                  <a:lnTo>
                    <a:pt x="240157" y="0"/>
                  </a:lnTo>
                  <a:lnTo>
                    <a:pt x="1163827" y="0"/>
                  </a:lnTo>
                  <a:lnTo>
                    <a:pt x="1212214" y="4881"/>
                  </a:lnTo>
                  <a:lnTo>
                    <a:pt x="1257288" y="18879"/>
                  </a:lnTo>
                  <a:lnTo>
                    <a:pt x="1298081" y="41027"/>
                  </a:lnTo>
                  <a:lnTo>
                    <a:pt x="1333627" y="70357"/>
                  </a:lnTo>
                  <a:lnTo>
                    <a:pt x="1362957" y="105903"/>
                  </a:lnTo>
                  <a:lnTo>
                    <a:pt x="1385105" y="146696"/>
                  </a:lnTo>
                  <a:lnTo>
                    <a:pt x="1399103" y="191770"/>
                  </a:lnTo>
                  <a:lnTo>
                    <a:pt x="1403985" y="240156"/>
                  </a:lnTo>
                  <a:lnTo>
                    <a:pt x="1403985" y="1664842"/>
                  </a:lnTo>
                  <a:lnTo>
                    <a:pt x="1399103" y="1713229"/>
                  </a:lnTo>
                  <a:lnTo>
                    <a:pt x="1385105" y="1758303"/>
                  </a:lnTo>
                  <a:lnTo>
                    <a:pt x="1362957" y="1799096"/>
                  </a:lnTo>
                  <a:lnTo>
                    <a:pt x="1333627" y="1834642"/>
                  </a:lnTo>
                  <a:lnTo>
                    <a:pt x="1298081" y="1863972"/>
                  </a:lnTo>
                  <a:lnTo>
                    <a:pt x="1257288" y="1886120"/>
                  </a:lnTo>
                  <a:lnTo>
                    <a:pt x="1212214" y="1900118"/>
                  </a:lnTo>
                  <a:lnTo>
                    <a:pt x="1163827" y="1905000"/>
                  </a:lnTo>
                  <a:lnTo>
                    <a:pt x="240157" y="1905000"/>
                  </a:lnTo>
                  <a:lnTo>
                    <a:pt x="191770" y="1900118"/>
                  </a:lnTo>
                  <a:lnTo>
                    <a:pt x="146696" y="1886120"/>
                  </a:lnTo>
                  <a:lnTo>
                    <a:pt x="105903" y="1863972"/>
                  </a:lnTo>
                  <a:lnTo>
                    <a:pt x="70357" y="1834641"/>
                  </a:lnTo>
                  <a:lnTo>
                    <a:pt x="41027" y="1799096"/>
                  </a:lnTo>
                  <a:lnTo>
                    <a:pt x="18879" y="1758303"/>
                  </a:lnTo>
                  <a:lnTo>
                    <a:pt x="4881" y="1713229"/>
                  </a:lnTo>
                  <a:lnTo>
                    <a:pt x="0" y="1664842"/>
                  </a:lnTo>
                  <a:lnTo>
                    <a:pt x="0" y="240156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4640960" y="2139441"/>
            <a:ext cx="587375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z="1200" b="1">
                <a:latin typeface="Calibri"/>
                <a:cs typeface="Calibri"/>
              </a:rPr>
              <a:t>À</a:t>
            </a:r>
            <a:r>
              <a:rPr dirty="0" sz="1200" spc="5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vélo </a:t>
            </a:r>
            <a:r>
              <a:rPr dirty="0" sz="1200" b="1">
                <a:latin typeface="Calibri"/>
                <a:cs typeface="Calibri"/>
              </a:rPr>
              <a:t> ou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VAE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848100" y="2277109"/>
            <a:ext cx="1976755" cy="1595755"/>
            <a:chOff x="3848100" y="2277109"/>
            <a:chExt cx="1976755" cy="1595755"/>
          </a:xfrm>
        </p:grpSpPr>
        <p:pic>
          <p:nvPicPr>
            <p:cNvPr id="42" name="object 4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48100" y="2277109"/>
              <a:ext cx="209550" cy="352425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43525" y="2286640"/>
              <a:ext cx="419112" cy="352344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5238750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368300" y="0"/>
                  </a:moveTo>
                  <a:lnTo>
                    <a:pt x="203200" y="0"/>
                  </a:lnTo>
                  <a:lnTo>
                    <a:pt x="156594" y="5364"/>
                  </a:lnTo>
                  <a:lnTo>
                    <a:pt x="113818" y="20645"/>
                  </a:lnTo>
                  <a:lnTo>
                    <a:pt x="76090" y="44626"/>
                  </a:lnTo>
                  <a:lnTo>
                    <a:pt x="44626" y="76090"/>
                  </a:lnTo>
                  <a:lnTo>
                    <a:pt x="20645" y="113818"/>
                  </a:lnTo>
                  <a:lnTo>
                    <a:pt x="5364" y="156594"/>
                  </a:lnTo>
                  <a:lnTo>
                    <a:pt x="0" y="203200"/>
                  </a:lnTo>
                  <a:lnTo>
                    <a:pt x="0" y="368300"/>
                  </a:lnTo>
                  <a:lnTo>
                    <a:pt x="5364" y="414905"/>
                  </a:lnTo>
                  <a:lnTo>
                    <a:pt x="20645" y="457681"/>
                  </a:lnTo>
                  <a:lnTo>
                    <a:pt x="44626" y="495409"/>
                  </a:lnTo>
                  <a:lnTo>
                    <a:pt x="76090" y="526873"/>
                  </a:lnTo>
                  <a:lnTo>
                    <a:pt x="113818" y="550854"/>
                  </a:lnTo>
                  <a:lnTo>
                    <a:pt x="156594" y="566135"/>
                  </a:lnTo>
                  <a:lnTo>
                    <a:pt x="203200" y="571500"/>
                  </a:lnTo>
                  <a:lnTo>
                    <a:pt x="368300" y="571500"/>
                  </a:lnTo>
                  <a:lnTo>
                    <a:pt x="414905" y="566135"/>
                  </a:lnTo>
                  <a:lnTo>
                    <a:pt x="457681" y="550854"/>
                  </a:lnTo>
                  <a:lnTo>
                    <a:pt x="495409" y="526873"/>
                  </a:lnTo>
                  <a:lnTo>
                    <a:pt x="526873" y="495409"/>
                  </a:lnTo>
                  <a:lnTo>
                    <a:pt x="550854" y="457681"/>
                  </a:lnTo>
                  <a:lnTo>
                    <a:pt x="566135" y="414905"/>
                  </a:lnTo>
                  <a:lnTo>
                    <a:pt x="571500" y="368300"/>
                  </a:lnTo>
                  <a:lnTo>
                    <a:pt x="571500" y="203200"/>
                  </a:lnTo>
                  <a:lnTo>
                    <a:pt x="566135" y="156594"/>
                  </a:lnTo>
                  <a:lnTo>
                    <a:pt x="550854" y="113818"/>
                  </a:lnTo>
                  <a:lnTo>
                    <a:pt x="526873" y="76090"/>
                  </a:lnTo>
                  <a:lnTo>
                    <a:pt x="495409" y="44626"/>
                  </a:lnTo>
                  <a:lnTo>
                    <a:pt x="457681" y="20645"/>
                  </a:lnTo>
                  <a:lnTo>
                    <a:pt x="414905" y="5364"/>
                  </a:lnTo>
                  <a:lnTo>
                    <a:pt x="368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5238750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0" y="203200"/>
                  </a:moveTo>
                  <a:lnTo>
                    <a:pt x="5364" y="156594"/>
                  </a:lnTo>
                  <a:lnTo>
                    <a:pt x="20645" y="113818"/>
                  </a:lnTo>
                  <a:lnTo>
                    <a:pt x="44626" y="76090"/>
                  </a:lnTo>
                  <a:lnTo>
                    <a:pt x="76090" y="44626"/>
                  </a:lnTo>
                  <a:lnTo>
                    <a:pt x="113818" y="20645"/>
                  </a:lnTo>
                  <a:lnTo>
                    <a:pt x="156594" y="5364"/>
                  </a:lnTo>
                  <a:lnTo>
                    <a:pt x="203200" y="0"/>
                  </a:lnTo>
                  <a:lnTo>
                    <a:pt x="368300" y="0"/>
                  </a:lnTo>
                  <a:lnTo>
                    <a:pt x="414905" y="5364"/>
                  </a:lnTo>
                  <a:lnTo>
                    <a:pt x="457681" y="20645"/>
                  </a:lnTo>
                  <a:lnTo>
                    <a:pt x="495409" y="44626"/>
                  </a:lnTo>
                  <a:lnTo>
                    <a:pt x="526873" y="76090"/>
                  </a:lnTo>
                  <a:lnTo>
                    <a:pt x="550854" y="113818"/>
                  </a:lnTo>
                  <a:lnTo>
                    <a:pt x="566135" y="156594"/>
                  </a:lnTo>
                  <a:lnTo>
                    <a:pt x="571500" y="203200"/>
                  </a:lnTo>
                  <a:lnTo>
                    <a:pt x="571500" y="368300"/>
                  </a:lnTo>
                  <a:lnTo>
                    <a:pt x="566135" y="414905"/>
                  </a:lnTo>
                  <a:lnTo>
                    <a:pt x="550854" y="457681"/>
                  </a:lnTo>
                  <a:lnTo>
                    <a:pt x="526873" y="495409"/>
                  </a:lnTo>
                  <a:lnTo>
                    <a:pt x="495409" y="526873"/>
                  </a:lnTo>
                  <a:lnTo>
                    <a:pt x="457681" y="550854"/>
                  </a:lnTo>
                  <a:lnTo>
                    <a:pt x="414905" y="566135"/>
                  </a:lnTo>
                  <a:lnTo>
                    <a:pt x="368300" y="571500"/>
                  </a:lnTo>
                  <a:lnTo>
                    <a:pt x="203200" y="571500"/>
                  </a:lnTo>
                  <a:lnTo>
                    <a:pt x="156594" y="566135"/>
                  </a:lnTo>
                  <a:lnTo>
                    <a:pt x="113818" y="550854"/>
                  </a:lnTo>
                  <a:lnTo>
                    <a:pt x="76090" y="526873"/>
                  </a:lnTo>
                  <a:lnTo>
                    <a:pt x="44626" y="495409"/>
                  </a:lnTo>
                  <a:lnTo>
                    <a:pt x="20645" y="457681"/>
                  </a:lnTo>
                  <a:lnTo>
                    <a:pt x="5364" y="414905"/>
                  </a:lnTo>
                  <a:lnTo>
                    <a:pt x="0" y="368300"/>
                  </a:lnTo>
                  <a:lnTo>
                    <a:pt x="0" y="203200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/>
          <p:cNvSpPr txBox="1"/>
          <p:nvPr/>
        </p:nvSpPr>
        <p:spPr>
          <a:xfrm>
            <a:off x="5371338" y="3357482"/>
            <a:ext cx="309245" cy="45148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78105">
              <a:lnSpc>
                <a:spcPct val="100000"/>
              </a:lnSpc>
              <a:spcBef>
                <a:spcPts val="204"/>
              </a:spcBef>
            </a:pPr>
            <a:r>
              <a:rPr dirty="0" sz="1200" spc="-5" b="1">
                <a:latin typeface="Webdings"/>
                <a:cs typeface="Webdings"/>
              </a:rPr>
              <a:t></a:t>
            </a:r>
            <a:endParaRPr sz="1200">
              <a:latin typeface="Webdings"/>
              <a:cs typeface="Webdings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5" b="1">
                <a:latin typeface="Calibri"/>
                <a:cs typeface="Calibri"/>
              </a:rPr>
              <a:t>O</a:t>
            </a:r>
            <a:r>
              <a:rPr dirty="0" sz="1400" spc="-10" b="1">
                <a:latin typeface="Calibri"/>
                <a:cs typeface="Calibri"/>
              </a:rPr>
              <a:t>U</a:t>
            </a:r>
            <a:r>
              <a:rPr dirty="0" sz="1400" b="1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4567237" y="3272472"/>
            <a:ext cx="600075" cy="600075"/>
            <a:chOff x="4567237" y="3272472"/>
            <a:chExt cx="600075" cy="600075"/>
          </a:xfrm>
        </p:grpSpPr>
        <p:sp>
          <p:nvSpPr>
            <p:cNvPr id="48" name="object 48"/>
            <p:cNvSpPr/>
            <p:nvPr/>
          </p:nvSpPr>
          <p:spPr>
            <a:xfrm>
              <a:off x="4581525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368300" y="0"/>
                  </a:moveTo>
                  <a:lnTo>
                    <a:pt x="203200" y="0"/>
                  </a:lnTo>
                  <a:lnTo>
                    <a:pt x="156594" y="5364"/>
                  </a:lnTo>
                  <a:lnTo>
                    <a:pt x="113818" y="20645"/>
                  </a:lnTo>
                  <a:lnTo>
                    <a:pt x="76090" y="44626"/>
                  </a:lnTo>
                  <a:lnTo>
                    <a:pt x="44626" y="76090"/>
                  </a:lnTo>
                  <a:lnTo>
                    <a:pt x="20645" y="113818"/>
                  </a:lnTo>
                  <a:lnTo>
                    <a:pt x="5364" y="156594"/>
                  </a:lnTo>
                  <a:lnTo>
                    <a:pt x="0" y="203200"/>
                  </a:lnTo>
                  <a:lnTo>
                    <a:pt x="0" y="368300"/>
                  </a:lnTo>
                  <a:lnTo>
                    <a:pt x="5364" y="414905"/>
                  </a:lnTo>
                  <a:lnTo>
                    <a:pt x="20645" y="457681"/>
                  </a:lnTo>
                  <a:lnTo>
                    <a:pt x="44626" y="495409"/>
                  </a:lnTo>
                  <a:lnTo>
                    <a:pt x="76090" y="526873"/>
                  </a:lnTo>
                  <a:lnTo>
                    <a:pt x="113818" y="550854"/>
                  </a:lnTo>
                  <a:lnTo>
                    <a:pt x="156594" y="566135"/>
                  </a:lnTo>
                  <a:lnTo>
                    <a:pt x="203200" y="571500"/>
                  </a:lnTo>
                  <a:lnTo>
                    <a:pt x="368300" y="571500"/>
                  </a:lnTo>
                  <a:lnTo>
                    <a:pt x="414905" y="566135"/>
                  </a:lnTo>
                  <a:lnTo>
                    <a:pt x="457681" y="550854"/>
                  </a:lnTo>
                  <a:lnTo>
                    <a:pt x="495409" y="526873"/>
                  </a:lnTo>
                  <a:lnTo>
                    <a:pt x="526873" y="495409"/>
                  </a:lnTo>
                  <a:lnTo>
                    <a:pt x="550854" y="457681"/>
                  </a:lnTo>
                  <a:lnTo>
                    <a:pt x="566135" y="414905"/>
                  </a:lnTo>
                  <a:lnTo>
                    <a:pt x="571500" y="368300"/>
                  </a:lnTo>
                  <a:lnTo>
                    <a:pt x="571500" y="203200"/>
                  </a:lnTo>
                  <a:lnTo>
                    <a:pt x="566135" y="156594"/>
                  </a:lnTo>
                  <a:lnTo>
                    <a:pt x="550854" y="113818"/>
                  </a:lnTo>
                  <a:lnTo>
                    <a:pt x="526873" y="76090"/>
                  </a:lnTo>
                  <a:lnTo>
                    <a:pt x="495409" y="44626"/>
                  </a:lnTo>
                  <a:lnTo>
                    <a:pt x="457681" y="20645"/>
                  </a:lnTo>
                  <a:lnTo>
                    <a:pt x="414905" y="5364"/>
                  </a:lnTo>
                  <a:lnTo>
                    <a:pt x="368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4581525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0" y="203200"/>
                  </a:moveTo>
                  <a:lnTo>
                    <a:pt x="5364" y="156594"/>
                  </a:lnTo>
                  <a:lnTo>
                    <a:pt x="20645" y="113818"/>
                  </a:lnTo>
                  <a:lnTo>
                    <a:pt x="44626" y="76090"/>
                  </a:lnTo>
                  <a:lnTo>
                    <a:pt x="76090" y="44626"/>
                  </a:lnTo>
                  <a:lnTo>
                    <a:pt x="113818" y="20645"/>
                  </a:lnTo>
                  <a:lnTo>
                    <a:pt x="156594" y="5364"/>
                  </a:lnTo>
                  <a:lnTo>
                    <a:pt x="203200" y="0"/>
                  </a:lnTo>
                  <a:lnTo>
                    <a:pt x="368300" y="0"/>
                  </a:lnTo>
                  <a:lnTo>
                    <a:pt x="414905" y="5364"/>
                  </a:lnTo>
                  <a:lnTo>
                    <a:pt x="457681" y="20645"/>
                  </a:lnTo>
                  <a:lnTo>
                    <a:pt x="495409" y="44626"/>
                  </a:lnTo>
                  <a:lnTo>
                    <a:pt x="526873" y="76090"/>
                  </a:lnTo>
                  <a:lnTo>
                    <a:pt x="550854" y="113818"/>
                  </a:lnTo>
                  <a:lnTo>
                    <a:pt x="566135" y="156594"/>
                  </a:lnTo>
                  <a:lnTo>
                    <a:pt x="571500" y="203200"/>
                  </a:lnTo>
                  <a:lnTo>
                    <a:pt x="571500" y="368300"/>
                  </a:lnTo>
                  <a:lnTo>
                    <a:pt x="566135" y="414905"/>
                  </a:lnTo>
                  <a:lnTo>
                    <a:pt x="550854" y="457681"/>
                  </a:lnTo>
                  <a:lnTo>
                    <a:pt x="526873" y="495409"/>
                  </a:lnTo>
                  <a:lnTo>
                    <a:pt x="495409" y="526873"/>
                  </a:lnTo>
                  <a:lnTo>
                    <a:pt x="457681" y="550854"/>
                  </a:lnTo>
                  <a:lnTo>
                    <a:pt x="414905" y="566135"/>
                  </a:lnTo>
                  <a:lnTo>
                    <a:pt x="368300" y="571500"/>
                  </a:lnTo>
                  <a:lnTo>
                    <a:pt x="203200" y="571500"/>
                  </a:lnTo>
                  <a:lnTo>
                    <a:pt x="156594" y="566135"/>
                  </a:lnTo>
                  <a:lnTo>
                    <a:pt x="113818" y="550854"/>
                  </a:lnTo>
                  <a:lnTo>
                    <a:pt x="76090" y="526873"/>
                  </a:lnTo>
                  <a:lnTo>
                    <a:pt x="44626" y="495409"/>
                  </a:lnTo>
                  <a:lnTo>
                    <a:pt x="20645" y="457681"/>
                  </a:lnTo>
                  <a:lnTo>
                    <a:pt x="5364" y="414905"/>
                  </a:lnTo>
                  <a:lnTo>
                    <a:pt x="0" y="368300"/>
                  </a:lnTo>
                  <a:lnTo>
                    <a:pt x="0" y="203200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/>
          <p:cNvSpPr txBox="1"/>
          <p:nvPr/>
        </p:nvSpPr>
        <p:spPr>
          <a:xfrm>
            <a:off x="4677536" y="3357482"/>
            <a:ext cx="381000" cy="45148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204"/>
              </a:spcBef>
            </a:pPr>
            <a:r>
              <a:rPr dirty="0" sz="1200" spc="-5" b="1">
                <a:latin typeface="Webdings"/>
                <a:cs typeface="Webdings"/>
              </a:rPr>
              <a:t></a:t>
            </a:r>
            <a:endParaRPr sz="1200">
              <a:latin typeface="Webdings"/>
              <a:cs typeface="Webdings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1400" spc="-5" b="1">
                <a:latin typeface="Calibri"/>
                <a:cs typeface="Calibri"/>
              </a:rPr>
              <a:t>NON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6691312" y="3272472"/>
            <a:ext cx="600075" cy="600075"/>
            <a:chOff x="6691312" y="3272472"/>
            <a:chExt cx="600075" cy="600075"/>
          </a:xfrm>
        </p:grpSpPr>
        <p:sp>
          <p:nvSpPr>
            <p:cNvPr id="52" name="object 52"/>
            <p:cNvSpPr/>
            <p:nvPr/>
          </p:nvSpPr>
          <p:spPr>
            <a:xfrm>
              <a:off x="6705600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368300" y="0"/>
                  </a:moveTo>
                  <a:lnTo>
                    <a:pt x="203200" y="0"/>
                  </a:lnTo>
                  <a:lnTo>
                    <a:pt x="156594" y="5364"/>
                  </a:lnTo>
                  <a:lnTo>
                    <a:pt x="113818" y="20645"/>
                  </a:lnTo>
                  <a:lnTo>
                    <a:pt x="76090" y="44626"/>
                  </a:lnTo>
                  <a:lnTo>
                    <a:pt x="44626" y="76090"/>
                  </a:lnTo>
                  <a:lnTo>
                    <a:pt x="20645" y="113818"/>
                  </a:lnTo>
                  <a:lnTo>
                    <a:pt x="5364" y="156594"/>
                  </a:lnTo>
                  <a:lnTo>
                    <a:pt x="0" y="203200"/>
                  </a:lnTo>
                  <a:lnTo>
                    <a:pt x="0" y="368300"/>
                  </a:lnTo>
                  <a:lnTo>
                    <a:pt x="5364" y="414905"/>
                  </a:lnTo>
                  <a:lnTo>
                    <a:pt x="20645" y="457681"/>
                  </a:lnTo>
                  <a:lnTo>
                    <a:pt x="44626" y="495409"/>
                  </a:lnTo>
                  <a:lnTo>
                    <a:pt x="76090" y="526873"/>
                  </a:lnTo>
                  <a:lnTo>
                    <a:pt x="113818" y="550854"/>
                  </a:lnTo>
                  <a:lnTo>
                    <a:pt x="156594" y="566135"/>
                  </a:lnTo>
                  <a:lnTo>
                    <a:pt x="203200" y="571500"/>
                  </a:lnTo>
                  <a:lnTo>
                    <a:pt x="368300" y="571500"/>
                  </a:lnTo>
                  <a:lnTo>
                    <a:pt x="414905" y="566135"/>
                  </a:lnTo>
                  <a:lnTo>
                    <a:pt x="457681" y="550854"/>
                  </a:lnTo>
                  <a:lnTo>
                    <a:pt x="495409" y="526873"/>
                  </a:lnTo>
                  <a:lnTo>
                    <a:pt x="526873" y="495409"/>
                  </a:lnTo>
                  <a:lnTo>
                    <a:pt x="550854" y="457681"/>
                  </a:lnTo>
                  <a:lnTo>
                    <a:pt x="566135" y="414905"/>
                  </a:lnTo>
                  <a:lnTo>
                    <a:pt x="571500" y="368300"/>
                  </a:lnTo>
                  <a:lnTo>
                    <a:pt x="571500" y="203200"/>
                  </a:lnTo>
                  <a:lnTo>
                    <a:pt x="566135" y="156594"/>
                  </a:lnTo>
                  <a:lnTo>
                    <a:pt x="550854" y="113818"/>
                  </a:lnTo>
                  <a:lnTo>
                    <a:pt x="526873" y="76090"/>
                  </a:lnTo>
                  <a:lnTo>
                    <a:pt x="495409" y="44626"/>
                  </a:lnTo>
                  <a:lnTo>
                    <a:pt x="457681" y="20645"/>
                  </a:lnTo>
                  <a:lnTo>
                    <a:pt x="414905" y="5364"/>
                  </a:lnTo>
                  <a:lnTo>
                    <a:pt x="368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6705600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0" y="203200"/>
                  </a:moveTo>
                  <a:lnTo>
                    <a:pt x="5364" y="156594"/>
                  </a:lnTo>
                  <a:lnTo>
                    <a:pt x="20645" y="113818"/>
                  </a:lnTo>
                  <a:lnTo>
                    <a:pt x="44626" y="76090"/>
                  </a:lnTo>
                  <a:lnTo>
                    <a:pt x="76090" y="44626"/>
                  </a:lnTo>
                  <a:lnTo>
                    <a:pt x="113818" y="20645"/>
                  </a:lnTo>
                  <a:lnTo>
                    <a:pt x="156594" y="5364"/>
                  </a:lnTo>
                  <a:lnTo>
                    <a:pt x="203200" y="0"/>
                  </a:lnTo>
                  <a:lnTo>
                    <a:pt x="368300" y="0"/>
                  </a:lnTo>
                  <a:lnTo>
                    <a:pt x="414905" y="5364"/>
                  </a:lnTo>
                  <a:lnTo>
                    <a:pt x="457681" y="20645"/>
                  </a:lnTo>
                  <a:lnTo>
                    <a:pt x="495409" y="44626"/>
                  </a:lnTo>
                  <a:lnTo>
                    <a:pt x="526873" y="76090"/>
                  </a:lnTo>
                  <a:lnTo>
                    <a:pt x="550854" y="113818"/>
                  </a:lnTo>
                  <a:lnTo>
                    <a:pt x="566135" y="156594"/>
                  </a:lnTo>
                  <a:lnTo>
                    <a:pt x="571500" y="203200"/>
                  </a:lnTo>
                  <a:lnTo>
                    <a:pt x="571500" y="368300"/>
                  </a:lnTo>
                  <a:lnTo>
                    <a:pt x="566135" y="414905"/>
                  </a:lnTo>
                  <a:lnTo>
                    <a:pt x="550854" y="457681"/>
                  </a:lnTo>
                  <a:lnTo>
                    <a:pt x="526873" y="495409"/>
                  </a:lnTo>
                  <a:lnTo>
                    <a:pt x="495409" y="526873"/>
                  </a:lnTo>
                  <a:lnTo>
                    <a:pt x="457681" y="550854"/>
                  </a:lnTo>
                  <a:lnTo>
                    <a:pt x="414905" y="566135"/>
                  </a:lnTo>
                  <a:lnTo>
                    <a:pt x="368300" y="571500"/>
                  </a:lnTo>
                  <a:lnTo>
                    <a:pt x="203200" y="571500"/>
                  </a:lnTo>
                  <a:lnTo>
                    <a:pt x="156594" y="566135"/>
                  </a:lnTo>
                  <a:lnTo>
                    <a:pt x="113818" y="550854"/>
                  </a:lnTo>
                  <a:lnTo>
                    <a:pt x="76090" y="526873"/>
                  </a:lnTo>
                  <a:lnTo>
                    <a:pt x="44626" y="495409"/>
                  </a:lnTo>
                  <a:lnTo>
                    <a:pt x="20645" y="457681"/>
                  </a:lnTo>
                  <a:lnTo>
                    <a:pt x="5364" y="414905"/>
                  </a:lnTo>
                  <a:lnTo>
                    <a:pt x="0" y="368300"/>
                  </a:lnTo>
                  <a:lnTo>
                    <a:pt x="0" y="203200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/>
          <p:cNvSpPr txBox="1"/>
          <p:nvPr/>
        </p:nvSpPr>
        <p:spPr>
          <a:xfrm>
            <a:off x="6837680" y="3357482"/>
            <a:ext cx="309245" cy="45148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78105">
              <a:lnSpc>
                <a:spcPct val="100000"/>
              </a:lnSpc>
              <a:spcBef>
                <a:spcPts val="204"/>
              </a:spcBef>
            </a:pPr>
            <a:r>
              <a:rPr dirty="0" sz="1200" spc="-5" b="1">
                <a:latin typeface="Webdings"/>
                <a:cs typeface="Webdings"/>
              </a:rPr>
              <a:t></a:t>
            </a:r>
            <a:endParaRPr sz="1200">
              <a:latin typeface="Webdings"/>
              <a:cs typeface="Webdings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5" b="1">
                <a:latin typeface="Calibri"/>
                <a:cs typeface="Calibri"/>
              </a:rPr>
              <a:t>O</a:t>
            </a:r>
            <a:r>
              <a:rPr dirty="0" sz="1400" spc="-10" b="1">
                <a:latin typeface="Calibri"/>
                <a:cs typeface="Calibri"/>
              </a:rPr>
              <a:t>U</a:t>
            </a:r>
            <a:r>
              <a:rPr dirty="0" sz="1400" b="1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6034087" y="3272472"/>
            <a:ext cx="600075" cy="600075"/>
            <a:chOff x="6034087" y="3272472"/>
            <a:chExt cx="600075" cy="600075"/>
          </a:xfrm>
        </p:grpSpPr>
        <p:sp>
          <p:nvSpPr>
            <p:cNvPr id="56" name="object 56"/>
            <p:cNvSpPr/>
            <p:nvPr/>
          </p:nvSpPr>
          <p:spPr>
            <a:xfrm>
              <a:off x="6048375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368300" y="0"/>
                  </a:moveTo>
                  <a:lnTo>
                    <a:pt x="203200" y="0"/>
                  </a:lnTo>
                  <a:lnTo>
                    <a:pt x="156594" y="5364"/>
                  </a:lnTo>
                  <a:lnTo>
                    <a:pt x="113818" y="20645"/>
                  </a:lnTo>
                  <a:lnTo>
                    <a:pt x="76090" y="44626"/>
                  </a:lnTo>
                  <a:lnTo>
                    <a:pt x="44626" y="76090"/>
                  </a:lnTo>
                  <a:lnTo>
                    <a:pt x="20645" y="113818"/>
                  </a:lnTo>
                  <a:lnTo>
                    <a:pt x="5364" y="156594"/>
                  </a:lnTo>
                  <a:lnTo>
                    <a:pt x="0" y="203200"/>
                  </a:lnTo>
                  <a:lnTo>
                    <a:pt x="0" y="368300"/>
                  </a:lnTo>
                  <a:lnTo>
                    <a:pt x="5364" y="414905"/>
                  </a:lnTo>
                  <a:lnTo>
                    <a:pt x="20645" y="457681"/>
                  </a:lnTo>
                  <a:lnTo>
                    <a:pt x="44626" y="495409"/>
                  </a:lnTo>
                  <a:lnTo>
                    <a:pt x="76090" y="526873"/>
                  </a:lnTo>
                  <a:lnTo>
                    <a:pt x="113818" y="550854"/>
                  </a:lnTo>
                  <a:lnTo>
                    <a:pt x="156594" y="566135"/>
                  </a:lnTo>
                  <a:lnTo>
                    <a:pt x="203200" y="571500"/>
                  </a:lnTo>
                  <a:lnTo>
                    <a:pt x="368300" y="571500"/>
                  </a:lnTo>
                  <a:lnTo>
                    <a:pt x="414905" y="566135"/>
                  </a:lnTo>
                  <a:lnTo>
                    <a:pt x="457681" y="550854"/>
                  </a:lnTo>
                  <a:lnTo>
                    <a:pt x="495409" y="526873"/>
                  </a:lnTo>
                  <a:lnTo>
                    <a:pt x="526873" y="495409"/>
                  </a:lnTo>
                  <a:lnTo>
                    <a:pt x="550854" y="457681"/>
                  </a:lnTo>
                  <a:lnTo>
                    <a:pt x="566135" y="414905"/>
                  </a:lnTo>
                  <a:lnTo>
                    <a:pt x="571500" y="368300"/>
                  </a:lnTo>
                  <a:lnTo>
                    <a:pt x="571500" y="203200"/>
                  </a:lnTo>
                  <a:lnTo>
                    <a:pt x="566135" y="156594"/>
                  </a:lnTo>
                  <a:lnTo>
                    <a:pt x="550854" y="113818"/>
                  </a:lnTo>
                  <a:lnTo>
                    <a:pt x="526873" y="76090"/>
                  </a:lnTo>
                  <a:lnTo>
                    <a:pt x="495409" y="44626"/>
                  </a:lnTo>
                  <a:lnTo>
                    <a:pt x="457681" y="20645"/>
                  </a:lnTo>
                  <a:lnTo>
                    <a:pt x="414905" y="5364"/>
                  </a:lnTo>
                  <a:lnTo>
                    <a:pt x="368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6048375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0" y="203200"/>
                  </a:moveTo>
                  <a:lnTo>
                    <a:pt x="5364" y="156594"/>
                  </a:lnTo>
                  <a:lnTo>
                    <a:pt x="20645" y="113818"/>
                  </a:lnTo>
                  <a:lnTo>
                    <a:pt x="44626" y="76090"/>
                  </a:lnTo>
                  <a:lnTo>
                    <a:pt x="76090" y="44626"/>
                  </a:lnTo>
                  <a:lnTo>
                    <a:pt x="113818" y="20645"/>
                  </a:lnTo>
                  <a:lnTo>
                    <a:pt x="156594" y="5364"/>
                  </a:lnTo>
                  <a:lnTo>
                    <a:pt x="203200" y="0"/>
                  </a:lnTo>
                  <a:lnTo>
                    <a:pt x="368300" y="0"/>
                  </a:lnTo>
                  <a:lnTo>
                    <a:pt x="414905" y="5364"/>
                  </a:lnTo>
                  <a:lnTo>
                    <a:pt x="457681" y="20645"/>
                  </a:lnTo>
                  <a:lnTo>
                    <a:pt x="495409" y="44626"/>
                  </a:lnTo>
                  <a:lnTo>
                    <a:pt x="526873" y="76090"/>
                  </a:lnTo>
                  <a:lnTo>
                    <a:pt x="550854" y="113818"/>
                  </a:lnTo>
                  <a:lnTo>
                    <a:pt x="566135" y="156594"/>
                  </a:lnTo>
                  <a:lnTo>
                    <a:pt x="571500" y="203200"/>
                  </a:lnTo>
                  <a:lnTo>
                    <a:pt x="571500" y="368300"/>
                  </a:lnTo>
                  <a:lnTo>
                    <a:pt x="566135" y="414905"/>
                  </a:lnTo>
                  <a:lnTo>
                    <a:pt x="550854" y="457681"/>
                  </a:lnTo>
                  <a:lnTo>
                    <a:pt x="526873" y="495409"/>
                  </a:lnTo>
                  <a:lnTo>
                    <a:pt x="495409" y="526873"/>
                  </a:lnTo>
                  <a:lnTo>
                    <a:pt x="457681" y="550854"/>
                  </a:lnTo>
                  <a:lnTo>
                    <a:pt x="414905" y="566135"/>
                  </a:lnTo>
                  <a:lnTo>
                    <a:pt x="368300" y="571500"/>
                  </a:lnTo>
                  <a:lnTo>
                    <a:pt x="203200" y="571500"/>
                  </a:lnTo>
                  <a:lnTo>
                    <a:pt x="156594" y="566135"/>
                  </a:lnTo>
                  <a:lnTo>
                    <a:pt x="113818" y="550854"/>
                  </a:lnTo>
                  <a:lnTo>
                    <a:pt x="76090" y="526873"/>
                  </a:lnTo>
                  <a:lnTo>
                    <a:pt x="44626" y="495409"/>
                  </a:lnTo>
                  <a:lnTo>
                    <a:pt x="20645" y="457681"/>
                  </a:lnTo>
                  <a:lnTo>
                    <a:pt x="5364" y="414905"/>
                  </a:lnTo>
                  <a:lnTo>
                    <a:pt x="0" y="368300"/>
                  </a:lnTo>
                  <a:lnTo>
                    <a:pt x="0" y="203200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8" name="object 58"/>
          <p:cNvSpPr txBox="1"/>
          <p:nvPr/>
        </p:nvSpPr>
        <p:spPr>
          <a:xfrm>
            <a:off x="6144005" y="3357482"/>
            <a:ext cx="381000" cy="45148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204"/>
              </a:spcBef>
            </a:pPr>
            <a:r>
              <a:rPr dirty="0" sz="1200" spc="-5" b="1">
                <a:latin typeface="Webdings"/>
                <a:cs typeface="Webdings"/>
              </a:rPr>
              <a:t></a:t>
            </a:r>
            <a:endParaRPr sz="1200">
              <a:latin typeface="Webdings"/>
              <a:cs typeface="Webdings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1400" spc="-5" b="1">
                <a:latin typeface="Calibri"/>
                <a:cs typeface="Calibri"/>
              </a:rPr>
              <a:t>NON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3081337" y="3272472"/>
            <a:ext cx="2828925" cy="1476375"/>
            <a:chOff x="3081337" y="3272472"/>
            <a:chExt cx="2828925" cy="1476375"/>
          </a:xfrm>
        </p:grpSpPr>
        <p:sp>
          <p:nvSpPr>
            <p:cNvPr id="60" name="object 60"/>
            <p:cNvSpPr/>
            <p:nvPr/>
          </p:nvSpPr>
          <p:spPr>
            <a:xfrm>
              <a:off x="3095625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368300" y="0"/>
                  </a:moveTo>
                  <a:lnTo>
                    <a:pt x="203200" y="0"/>
                  </a:lnTo>
                  <a:lnTo>
                    <a:pt x="156594" y="5364"/>
                  </a:lnTo>
                  <a:lnTo>
                    <a:pt x="113818" y="20645"/>
                  </a:lnTo>
                  <a:lnTo>
                    <a:pt x="76090" y="44626"/>
                  </a:lnTo>
                  <a:lnTo>
                    <a:pt x="44626" y="76090"/>
                  </a:lnTo>
                  <a:lnTo>
                    <a:pt x="20645" y="113818"/>
                  </a:lnTo>
                  <a:lnTo>
                    <a:pt x="5364" y="156594"/>
                  </a:lnTo>
                  <a:lnTo>
                    <a:pt x="0" y="203200"/>
                  </a:lnTo>
                  <a:lnTo>
                    <a:pt x="0" y="368300"/>
                  </a:lnTo>
                  <a:lnTo>
                    <a:pt x="5364" y="414905"/>
                  </a:lnTo>
                  <a:lnTo>
                    <a:pt x="20645" y="457681"/>
                  </a:lnTo>
                  <a:lnTo>
                    <a:pt x="44626" y="495409"/>
                  </a:lnTo>
                  <a:lnTo>
                    <a:pt x="76090" y="526873"/>
                  </a:lnTo>
                  <a:lnTo>
                    <a:pt x="113818" y="550854"/>
                  </a:lnTo>
                  <a:lnTo>
                    <a:pt x="156594" y="566135"/>
                  </a:lnTo>
                  <a:lnTo>
                    <a:pt x="203200" y="571500"/>
                  </a:lnTo>
                  <a:lnTo>
                    <a:pt x="368300" y="571500"/>
                  </a:lnTo>
                  <a:lnTo>
                    <a:pt x="414905" y="566135"/>
                  </a:lnTo>
                  <a:lnTo>
                    <a:pt x="457681" y="550854"/>
                  </a:lnTo>
                  <a:lnTo>
                    <a:pt x="495409" y="526873"/>
                  </a:lnTo>
                  <a:lnTo>
                    <a:pt x="526873" y="495409"/>
                  </a:lnTo>
                  <a:lnTo>
                    <a:pt x="550854" y="457681"/>
                  </a:lnTo>
                  <a:lnTo>
                    <a:pt x="566135" y="414905"/>
                  </a:lnTo>
                  <a:lnTo>
                    <a:pt x="571500" y="368300"/>
                  </a:lnTo>
                  <a:lnTo>
                    <a:pt x="571500" y="203200"/>
                  </a:lnTo>
                  <a:lnTo>
                    <a:pt x="566135" y="156594"/>
                  </a:lnTo>
                  <a:lnTo>
                    <a:pt x="550854" y="113818"/>
                  </a:lnTo>
                  <a:lnTo>
                    <a:pt x="526873" y="76090"/>
                  </a:lnTo>
                  <a:lnTo>
                    <a:pt x="495409" y="44626"/>
                  </a:lnTo>
                  <a:lnTo>
                    <a:pt x="457681" y="20645"/>
                  </a:lnTo>
                  <a:lnTo>
                    <a:pt x="414905" y="5364"/>
                  </a:lnTo>
                  <a:lnTo>
                    <a:pt x="368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3095625" y="328675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0" y="203200"/>
                  </a:moveTo>
                  <a:lnTo>
                    <a:pt x="5364" y="156594"/>
                  </a:lnTo>
                  <a:lnTo>
                    <a:pt x="20645" y="113818"/>
                  </a:lnTo>
                  <a:lnTo>
                    <a:pt x="44626" y="76090"/>
                  </a:lnTo>
                  <a:lnTo>
                    <a:pt x="76090" y="44626"/>
                  </a:lnTo>
                  <a:lnTo>
                    <a:pt x="113818" y="20645"/>
                  </a:lnTo>
                  <a:lnTo>
                    <a:pt x="156594" y="5364"/>
                  </a:lnTo>
                  <a:lnTo>
                    <a:pt x="203200" y="0"/>
                  </a:lnTo>
                  <a:lnTo>
                    <a:pt x="368300" y="0"/>
                  </a:lnTo>
                  <a:lnTo>
                    <a:pt x="414905" y="5364"/>
                  </a:lnTo>
                  <a:lnTo>
                    <a:pt x="457681" y="20645"/>
                  </a:lnTo>
                  <a:lnTo>
                    <a:pt x="495409" y="44626"/>
                  </a:lnTo>
                  <a:lnTo>
                    <a:pt x="526873" y="76090"/>
                  </a:lnTo>
                  <a:lnTo>
                    <a:pt x="550854" y="113818"/>
                  </a:lnTo>
                  <a:lnTo>
                    <a:pt x="566135" y="156594"/>
                  </a:lnTo>
                  <a:lnTo>
                    <a:pt x="571500" y="203200"/>
                  </a:lnTo>
                  <a:lnTo>
                    <a:pt x="571500" y="368300"/>
                  </a:lnTo>
                  <a:lnTo>
                    <a:pt x="566135" y="414905"/>
                  </a:lnTo>
                  <a:lnTo>
                    <a:pt x="550854" y="457681"/>
                  </a:lnTo>
                  <a:lnTo>
                    <a:pt x="526873" y="495409"/>
                  </a:lnTo>
                  <a:lnTo>
                    <a:pt x="495409" y="526873"/>
                  </a:lnTo>
                  <a:lnTo>
                    <a:pt x="457681" y="550854"/>
                  </a:lnTo>
                  <a:lnTo>
                    <a:pt x="414905" y="566135"/>
                  </a:lnTo>
                  <a:lnTo>
                    <a:pt x="368300" y="571500"/>
                  </a:lnTo>
                  <a:lnTo>
                    <a:pt x="203200" y="571500"/>
                  </a:lnTo>
                  <a:lnTo>
                    <a:pt x="156594" y="566135"/>
                  </a:lnTo>
                  <a:lnTo>
                    <a:pt x="113818" y="550854"/>
                  </a:lnTo>
                  <a:lnTo>
                    <a:pt x="76090" y="526873"/>
                  </a:lnTo>
                  <a:lnTo>
                    <a:pt x="44626" y="495409"/>
                  </a:lnTo>
                  <a:lnTo>
                    <a:pt x="20645" y="457681"/>
                  </a:lnTo>
                  <a:lnTo>
                    <a:pt x="5364" y="414905"/>
                  </a:lnTo>
                  <a:lnTo>
                    <a:pt x="0" y="368300"/>
                  </a:lnTo>
                  <a:lnTo>
                    <a:pt x="0" y="203200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4539614" y="4744084"/>
              <a:ext cx="1365885" cy="0"/>
            </a:xfrm>
            <a:custGeom>
              <a:avLst/>
              <a:gdLst/>
              <a:ahLst/>
              <a:cxnLst/>
              <a:rect l="l" t="t" r="r" b="b"/>
              <a:pathLst>
                <a:path w="1365885" h="0">
                  <a:moveTo>
                    <a:pt x="0" y="0"/>
                  </a:moveTo>
                  <a:lnTo>
                    <a:pt x="1365885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3" name="object 63"/>
          <p:cNvSpPr txBox="1"/>
          <p:nvPr/>
        </p:nvSpPr>
        <p:spPr>
          <a:xfrm>
            <a:off x="4572000" y="5848984"/>
            <a:ext cx="1273810" cy="79184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algn="ctr">
              <a:lnSpc>
                <a:spcPts val="1180"/>
              </a:lnSpc>
            </a:pPr>
            <a:r>
              <a:rPr dirty="0" sz="1000" spc="-5">
                <a:latin typeface="Arial Narrow"/>
                <a:cs typeface="Arial Narrow"/>
              </a:rPr>
              <a:t>└─┴─┘</a:t>
            </a:r>
            <a:r>
              <a:rPr dirty="0" sz="1000" spc="-30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10">
                <a:latin typeface="Arial Narrow"/>
                <a:cs typeface="Arial Narrow"/>
              </a:rPr>
              <a:t>└─┴─┘</a:t>
            </a:r>
            <a:endParaRPr sz="1000">
              <a:latin typeface="Arial Narrow"/>
              <a:cs typeface="Arial Narrow"/>
            </a:endParaRPr>
          </a:p>
          <a:p>
            <a:pPr algn="ctr">
              <a:lnSpc>
                <a:spcPts val="1180"/>
              </a:lnSpc>
              <a:tabLst>
                <a:tab pos="525145" algn="l"/>
              </a:tabLst>
            </a:pPr>
            <a:r>
              <a:rPr dirty="0" sz="1000" spc="-5">
                <a:latin typeface="Calibri"/>
                <a:cs typeface="Calibri"/>
              </a:rPr>
              <a:t>heures	minutes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5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038850" y="5848984"/>
            <a:ext cx="1273810" cy="79184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algn="ctr">
              <a:lnSpc>
                <a:spcPts val="1180"/>
              </a:lnSpc>
            </a:pPr>
            <a:r>
              <a:rPr dirty="0" sz="1000" spc="-5">
                <a:latin typeface="Arial Narrow"/>
                <a:cs typeface="Arial Narrow"/>
              </a:rPr>
              <a:t>└─┴─┘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10">
                <a:latin typeface="Arial Narrow"/>
                <a:cs typeface="Arial Narrow"/>
              </a:rPr>
              <a:t>└─┴─┘</a:t>
            </a:r>
            <a:endParaRPr sz="1000">
              <a:latin typeface="Arial Narrow"/>
              <a:cs typeface="Arial Narrow"/>
            </a:endParaRPr>
          </a:p>
          <a:p>
            <a:pPr algn="ctr">
              <a:lnSpc>
                <a:spcPts val="1180"/>
              </a:lnSpc>
              <a:tabLst>
                <a:tab pos="524510" algn="l"/>
              </a:tabLst>
            </a:pPr>
            <a:r>
              <a:rPr dirty="0" sz="1000" spc="-5">
                <a:latin typeface="Calibri"/>
                <a:cs typeface="Calibri"/>
              </a:rPr>
              <a:t>heures	minutes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5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65" name="object 6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0563" y="155837"/>
            <a:ext cx="2592421" cy="579382"/>
          </a:xfrm>
          <a:prstGeom prst="rect">
            <a:avLst/>
          </a:prstGeom>
        </p:spPr>
      </p:pic>
      <p:grpSp>
        <p:nvGrpSpPr>
          <p:cNvPr id="66" name="object 66"/>
          <p:cNvGrpSpPr/>
          <p:nvPr/>
        </p:nvGrpSpPr>
        <p:grpSpPr>
          <a:xfrm>
            <a:off x="546100" y="7121537"/>
            <a:ext cx="6758940" cy="3048000"/>
            <a:chOff x="546100" y="7121537"/>
            <a:chExt cx="6758940" cy="3048000"/>
          </a:xfrm>
        </p:grpSpPr>
        <p:sp>
          <p:nvSpPr>
            <p:cNvPr id="67" name="object 67"/>
            <p:cNvSpPr/>
            <p:nvPr/>
          </p:nvSpPr>
          <p:spPr>
            <a:xfrm>
              <a:off x="552450" y="10162615"/>
              <a:ext cx="1571625" cy="0"/>
            </a:xfrm>
            <a:custGeom>
              <a:avLst/>
              <a:gdLst/>
              <a:ahLst/>
              <a:cxnLst/>
              <a:rect l="l" t="t" r="r" b="b"/>
              <a:pathLst>
                <a:path w="1571625" h="0">
                  <a:moveTo>
                    <a:pt x="0" y="0"/>
                  </a:moveTo>
                  <a:lnTo>
                    <a:pt x="157162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1304925" y="8353170"/>
              <a:ext cx="5962015" cy="1543685"/>
            </a:xfrm>
            <a:custGeom>
              <a:avLst/>
              <a:gdLst/>
              <a:ahLst/>
              <a:cxnLst/>
              <a:rect l="l" t="t" r="r" b="b"/>
              <a:pathLst>
                <a:path w="5962015" h="1543684">
                  <a:moveTo>
                    <a:pt x="5742813" y="0"/>
                  </a:moveTo>
                  <a:lnTo>
                    <a:pt x="219202" y="0"/>
                  </a:lnTo>
                  <a:lnTo>
                    <a:pt x="168950" y="5790"/>
                  </a:lnTo>
                  <a:lnTo>
                    <a:pt x="122816" y="22285"/>
                  </a:lnTo>
                  <a:lnTo>
                    <a:pt x="82115" y="48165"/>
                  </a:lnTo>
                  <a:lnTo>
                    <a:pt x="48165" y="82115"/>
                  </a:lnTo>
                  <a:lnTo>
                    <a:pt x="22285" y="122816"/>
                  </a:lnTo>
                  <a:lnTo>
                    <a:pt x="5790" y="168950"/>
                  </a:lnTo>
                  <a:lnTo>
                    <a:pt x="0" y="219202"/>
                  </a:lnTo>
                  <a:lnTo>
                    <a:pt x="0" y="1324292"/>
                  </a:lnTo>
                  <a:lnTo>
                    <a:pt x="5790" y="1374540"/>
                  </a:lnTo>
                  <a:lnTo>
                    <a:pt x="22285" y="1420665"/>
                  </a:lnTo>
                  <a:lnTo>
                    <a:pt x="48165" y="1461354"/>
                  </a:lnTo>
                  <a:lnTo>
                    <a:pt x="82115" y="1495290"/>
                  </a:lnTo>
                  <a:lnTo>
                    <a:pt x="122816" y="1521158"/>
                  </a:lnTo>
                  <a:lnTo>
                    <a:pt x="168950" y="1537643"/>
                  </a:lnTo>
                  <a:lnTo>
                    <a:pt x="219202" y="1543431"/>
                  </a:lnTo>
                  <a:lnTo>
                    <a:pt x="5742813" y="1543431"/>
                  </a:lnTo>
                  <a:lnTo>
                    <a:pt x="5793064" y="1537643"/>
                  </a:lnTo>
                  <a:lnTo>
                    <a:pt x="5839198" y="1521158"/>
                  </a:lnTo>
                  <a:lnTo>
                    <a:pt x="5879899" y="1495290"/>
                  </a:lnTo>
                  <a:lnTo>
                    <a:pt x="5913849" y="1461354"/>
                  </a:lnTo>
                  <a:lnTo>
                    <a:pt x="5939729" y="1420665"/>
                  </a:lnTo>
                  <a:lnTo>
                    <a:pt x="5956224" y="1374540"/>
                  </a:lnTo>
                  <a:lnTo>
                    <a:pt x="5962015" y="1324292"/>
                  </a:lnTo>
                  <a:lnTo>
                    <a:pt x="5962015" y="219202"/>
                  </a:lnTo>
                  <a:lnTo>
                    <a:pt x="5956224" y="168950"/>
                  </a:lnTo>
                  <a:lnTo>
                    <a:pt x="5939729" y="122816"/>
                  </a:lnTo>
                  <a:lnTo>
                    <a:pt x="5913849" y="82115"/>
                  </a:lnTo>
                  <a:lnTo>
                    <a:pt x="5879899" y="48165"/>
                  </a:lnTo>
                  <a:lnTo>
                    <a:pt x="5839198" y="22285"/>
                  </a:lnTo>
                  <a:lnTo>
                    <a:pt x="5793064" y="5790"/>
                  </a:lnTo>
                  <a:lnTo>
                    <a:pt x="5742813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1304925" y="8353170"/>
              <a:ext cx="5962015" cy="1543685"/>
            </a:xfrm>
            <a:custGeom>
              <a:avLst/>
              <a:gdLst/>
              <a:ahLst/>
              <a:cxnLst/>
              <a:rect l="l" t="t" r="r" b="b"/>
              <a:pathLst>
                <a:path w="5962015" h="1543684">
                  <a:moveTo>
                    <a:pt x="0" y="219202"/>
                  </a:moveTo>
                  <a:lnTo>
                    <a:pt x="5790" y="168950"/>
                  </a:lnTo>
                  <a:lnTo>
                    <a:pt x="22285" y="122816"/>
                  </a:lnTo>
                  <a:lnTo>
                    <a:pt x="48165" y="82115"/>
                  </a:lnTo>
                  <a:lnTo>
                    <a:pt x="82115" y="48165"/>
                  </a:lnTo>
                  <a:lnTo>
                    <a:pt x="122816" y="22285"/>
                  </a:lnTo>
                  <a:lnTo>
                    <a:pt x="168950" y="5790"/>
                  </a:lnTo>
                  <a:lnTo>
                    <a:pt x="219202" y="0"/>
                  </a:lnTo>
                  <a:lnTo>
                    <a:pt x="5742813" y="0"/>
                  </a:lnTo>
                  <a:lnTo>
                    <a:pt x="5793064" y="5790"/>
                  </a:lnTo>
                  <a:lnTo>
                    <a:pt x="5839198" y="22285"/>
                  </a:lnTo>
                  <a:lnTo>
                    <a:pt x="5879899" y="48165"/>
                  </a:lnTo>
                  <a:lnTo>
                    <a:pt x="5913849" y="82115"/>
                  </a:lnTo>
                  <a:lnTo>
                    <a:pt x="5939729" y="122816"/>
                  </a:lnTo>
                  <a:lnTo>
                    <a:pt x="5956224" y="168950"/>
                  </a:lnTo>
                  <a:lnTo>
                    <a:pt x="5962015" y="219202"/>
                  </a:lnTo>
                  <a:lnTo>
                    <a:pt x="5962015" y="1324292"/>
                  </a:lnTo>
                  <a:lnTo>
                    <a:pt x="5956224" y="1374540"/>
                  </a:lnTo>
                  <a:lnTo>
                    <a:pt x="5939729" y="1420665"/>
                  </a:lnTo>
                  <a:lnTo>
                    <a:pt x="5913849" y="1461354"/>
                  </a:lnTo>
                  <a:lnTo>
                    <a:pt x="5879899" y="1495290"/>
                  </a:lnTo>
                  <a:lnTo>
                    <a:pt x="5839198" y="1521158"/>
                  </a:lnTo>
                  <a:lnTo>
                    <a:pt x="5793064" y="1537643"/>
                  </a:lnTo>
                  <a:lnTo>
                    <a:pt x="5742813" y="1543431"/>
                  </a:lnTo>
                  <a:lnTo>
                    <a:pt x="219202" y="1543431"/>
                  </a:lnTo>
                  <a:lnTo>
                    <a:pt x="168950" y="1537643"/>
                  </a:lnTo>
                  <a:lnTo>
                    <a:pt x="122816" y="1521158"/>
                  </a:lnTo>
                  <a:lnTo>
                    <a:pt x="82115" y="1495290"/>
                  </a:lnTo>
                  <a:lnTo>
                    <a:pt x="48165" y="1461354"/>
                  </a:lnTo>
                  <a:lnTo>
                    <a:pt x="22285" y="1420665"/>
                  </a:lnTo>
                  <a:lnTo>
                    <a:pt x="5790" y="1374540"/>
                  </a:lnTo>
                  <a:lnTo>
                    <a:pt x="0" y="1324292"/>
                  </a:lnTo>
                  <a:lnTo>
                    <a:pt x="0" y="219202"/>
                  </a:lnTo>
                  <a:close/>
                </a:path>
              </a:pathLst>
            </a:custGeom>
            <a:ln w="25400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0" name="object 7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67968" y="8476487"/>
              <a:ext cx="6036563" cy="1296924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942975" y="8486520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211455" y="0"/>
                  </a:moveTo>
                  <a:lnTo>
                    <a:pt x="162968" y="5581"/>
                  </a:lnTo>
                  <a:lnTo>
                    <a:pt x="118459" y="21482"/>
                  </a:lnTo>
                  <a:lnTo>
                    <a:pt x="79198" y="46436"/>
                  </a:lnTo>
                  <a:lnTo>
                    <a:pt x="46452" y="79176"/>
                  </a:lnTo>
                  <a:lnTo>
                    <a:pt x="21491" y="118437"/>
                  </a:lnTo>
                  <a:lnTo>
                    <a:pt x="5584" y="162952"/>
                  </a:lnTo>
                  <a:lnTo>
                    <a:pt x="0" y="211455"/>
                  </a:lnTo>
                  <a:lnTo>
                    <a:pt x="5584" y="259910"/>
                  </a:lnTo>
                  <a:lnTo>
                    <a:pt x="21491" y="304391"/>
                  </a:lnTo>
                  <a:lnTo>
                    <a:pt x="46452" y="343629"/>
                  </a:lnTo>
                  <a:lnTo>
                    <a:pt x="79198" y="376356"/>
                  </a:lnTo>
                  <a:lnTo>
                    <a:pt x="118459" y="401303"/>
                  </a:lnTo>
                  <a:lnTo>
                    <a:pt x="162968" y="417201"/>
                  </a:lnTo>
                  <a:lnTo>
                    <a:pt x="211455" y="422783"/>
                  </a:lnTo>
                  <a:lnTo>
                    <a:pt x="259957" y="417201"/>
                  </a:lnTo>
                  <a:lnTo>
                    <a:pt x="304472" y="401303"/>
                  </a:lnTo>
                  <a:lnTo>
                    <a:pt x="343733" y="376356"/>
                  </a:lnTo>
                  <a:lnTo>
                    <a:pt x="376473" y="343629"/>
                  </a:lnTo>
                  <a:lnTo>
                    <a:pt x="401427" y="304391"/>
                  </a:lnTo>
                  <a:lnTo>
                    <a:pt x="417328" y="259910"/>
                  </a:lnTo>
                  <a:lnTo>
                    <a:pt x="422909" y="211455"/>
                  </a:lnTo>
                  <a:lnTo>
                    <a:pt x="417328" y="162952"/>
                  </a:lnTo>
                  <a:lnTo>
                    <a:pt x="401427" y="118437"/>
                  </a:lnTo>
                  <a:lnTo>
                    <a:pt x="376473" y="79176"/>
                  </a:lnTo>
                  <a:lnTo>
                    <a:pt x="343733" y="46436"/>
                  </a:lnTo>
                  <a:lnTo>
                    <a:pt x="304472" y="21482"/>
                  </a:lnTo>
                  <a:lnTo>
                    <a:pt x="259957" y="5581"/>
                  </a:lnTo>
                  <a:lnTo>
                    <a:pt x="2114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942975" y="8486520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0" y="211455"/>
                  </a:moveTo>
                  <a:lnTo>
                    <a:pt x="5584" y="162952"/>
                  </a:lnTo>
                  <a:lnTo>
                    <a:pt x="21491" y="118437"/>
                  </a:lnTo>
                  <a:lnTo>
                    <a:pt x="46452" y="79176"/>
                  </a:lnTo>
                  <a:lnTo>
                    <a:pt x="79198" y="46436"/>
                  </a:lnTo>
                  <a:lnTo>
                    <a:pt x="118459" y="21482"/>
                  </a:lnTo>
                  <a:lnTo>
                    <a:pt x="162968" y="5581"/>
                  </a:lnTo>
                  <a:lnTo>
                    <a:pt x="211455" y="0"/>
                  </a:lnTo>
                  <a:lnTo>
                    <a:pt x="259957" y="5581"/>
                  </a:lnTo>
                  <a:lnTo>
                    <a:pt x="304472" y="21482"/>
                  </a:lnTo>
                  <a:lnTo>
                    <a:pt x="343733" y="46436"/>
                  </a:lnTo>
                  <a:lnTo>
                    <a:pt x="376473" y="79176"/>
                  </a:lnTo>
                  <a:lnTo>
                    <a:pt x="401427" y="118437"/>
                  </a:lnTo>
                  <a:lnTo>
                    <a:pt x="417328" y="162952"/>
                  </a:lnTo>
                  <a:lnTo>
                    <a:pt x="422909" y="211455"/>
                  </a:lnTo>
                  <a:lnTo>
                    <a:pt x="417328" y="259910"/>
                  </a:lnTo>
                  <a:lnTo>
                    <a:pt x="401427" y="304391"/>
                  </a:lnTo>
                  <a:lnTo>
                    <a:pt x="376473" y="343629"/>
                  </a:lnTo>
                  <a:lnTo>
                    <a:pt x="343733" y="376356"/>
                  </a:lnTo>
                  <a:lnTo>
                    <a:pt x="304472" y="401303"/>
                  </a:lnTo>
                  <a:lnTo>
                    <a:pt x="259957" y="417201"/>
                  </a:lnTo>
                  <a:lnTo>
                    <a:pt x="211455" y="422783"/>
                  </a:lnTo>
                  <a:lnTo>
                    <a:pt x="162968" y="417201"/>
                  </a:lnTo>
                  <a:lnTo>
                    <a:pt x="118459" y="401303"/>
                  </a:lnTo>
                  <a:lnTo>
                    <a:pt x="79198" y="376356"/>
                  </a:lnTo>
                  <a:lnTo>
                    <a:pt x="46452" y="343629"/>
                  </a:lnTo>
                  <a:lnTo>
                    <a:pt x="21491" y="304391"/>
                  </a:lnTo>
                  <a:lnTo>
                    <a:pt x="5584" y="259910"/>
                  </a:lnTo>
                  <a:lnTo>
                    <a:pt x="0" y="211455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561975" y="7134237"/>
              <a:ext cx="6671945" cy="767080"/>
            </a:xfrm>
            <a:custGeom>
              <a:avLst/>
              <a:gdLst/>
              <a:ahLst/>
              <a:cxnLst/>
              <a:rect l="l" t="t" r="r" b="b"/>
              <a:pathLst>
                <a:path w="6671945" h="767079">
                  <a:moveTo>
                    <a:pt x="6671945" y="0"/>
                  </a:moveTo>
                  <a:lnTo>
                    <a:pt x="0" y="0"/>
                  </a:lnTo>
                  <a:lnTo>
                    <a:pt x="0" y="766940"/>
                  </a:lnTo>
                  <a:lnTo>
                    <a:pt x="6671945" y="766940"/>
                  </a:lnTo>
                  <a:lnTo>
                    <a:pt x="6671945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561975" y="7134237"/>
              <a:ext cx="6671945" cy="767080"/>
            </a:xfrm>
            <a:custGeom>
              <a:avLst/>
              <a:gdLst/>
              <a:ahLst/>
              <a:cxnLst/>
              <a:rect l="l" t="t" r="r" b="b"/>
              <a:pathLst>
                <a:path w="6671945" h="767079">
                  <a:moveTo>
                    <a:pt x="0" y="766940"/>
                  </a:moveTo>
                  <a:lnTo>
                    <a:pt x="6671945" y="766940"/>
                  </a:lnTo>
                  <a:lnTo>
                    <a:pt x="6671945" y="0"/>
                  </a:lnTo>
                  <a:lnTo>
                    <a:pt x="0" y="0"/>
                  </a:lnTo>
                  <a:lnTo>
                    <a:pt x="0" y="76694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5" name="object 75"/>
          <p:cNvSpPr txBox="1"/>
          <p:nvPr/>
        </p:nvSpPr>
        <p:spPr>
          <a:xfrm>
            <a:off x="635000" y="10196270"/>
            <a:ext cx="14382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SUITE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À LA PAGE </a:t>
            </a:r>
            <a:r>
              <a:rPr dirty="0" sz="1000" spc="-10">
                <a:latin typeface="Calibri"/>
                <a:cs typeface="Calibri"/>
              </a:rPr>
              <a:t>SUIVANTE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045260" y="8561069"/>
            <a:ext cx="2184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9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933450" y="9143618"/>
            <a:ext cx="441959" cy="441959"/>
            <a:chOff x="933450" y="9143618"/>
            <a:chExt cx="441959" cy="441959"/>
          </a:xfrm>
        </p:grpSpPr>
        <p:sp>
          <p:nvSpPr>
            <p:cNvPr id="78" name="object 78"/>
            <p:cNvSpPr/>
            <p:nvPr/>
          </p:nvSpPr>
          <p:spPr>
            <a:xfrm>
              <a:off x="942975" y="9153143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211455" y="0"/>
                  </a:moveTo>
                  <a:lnTo>
                    <a:pt x="162968" y="5581"/>
                  </a:lnTo>
                  <a:lnTo>
                    <a:pt x="118459" y="21482"/>
                  </a:lnTo>
                  <a:lnTo>
                    <a:pt x="79198" y="46436"/>
                  </a:lnTo>
                  <a:lnTo>
                    <a:pt x="46452" y="79176"/>
                  </a:lnTo>
                  <a:lnTo>
                    <a:pt x="21491" y="118437"/>
                  </a:lnTo>
                  <a:lnTo>
                    <a:pt x="5584" y="162952"/>
                  </a:lnTo>
                  <a:lnTo>
                    <a:pt x="0" y="211455"/>
                  </a:lnTo>
                  <a:lnTo>
                    <a:pt x="5584" y="259922"/>
                  </a:lnTo>
                  <a:lnTo>
                    <a:pt x="21491" y="304415"/>
                  </a:lnTo>
                  <a:lnTo>
                    <a:pt x="46452" y="343665"/>
                  </a:lnTo>
                  <a:lnTo>
                    <a:pt x="79198" y="376403"/>
                  </a:lnTo>
                  <a:lnTo>
                    <a:pt x="118459" y="401358"/>
                  </a:lnTo>
                  <a:lnTo>
                    <a:pt x="162968" y="417262"/>
                  </a:lnTo>
                  <a:lnTo>
                    <a:pt x="211455" y="422846"/>
                  </a:lnTo>
                  <a:lnTo>
                    <a:pt x="259957" y="417262"/>
                  </a:lnTo>
                  <a:lnTo>
                    <a:pt x="304472" y="401358"/>
                  </a:lnTo>
                  <a:lnTo>
                    <a:pt x="343733" y="376403"/>
                  </a:lnTo>
                  <a:lnTo>
                    <a:pt x="376473" y="343665"/>
                  </a:lnTo>
                  <a:lnTo>
                    <a:pt x="401427" y="304415"/>
                  </a:lnTo>
                  <a:lnTo>
                    <a:pt x="417328" y="259922"/>
                  </a:lnTo>
                  <a:lnTo>
                    <a:pt x="422909" y="211455"/>
                  </a:lnTo>
                  <a:lnTo>
                    <a:pt x="417328" y="162952"/>
                  </a:lnTo>
                  <a:lnTo>
                    <a:pt x="401427" y="118437"/>
                  </a:lnTo>
                  <a:lnTo>
                    <a:pt x="376473" y="79176"/>
                  </a:lnTo>
                  <a:lnTo>
                    <a:pt x="343733" y="46436"/>
                  </a:lnTo>
                  <a:lnTo>
                    <a:pt x="304472" y="21482"/>
                  </a:lnTo>
                  <a:lnTo>
                    <a:pt x="259957" y="5581"/>
                  </a:lnTo>
                  <a:lnTo>
                    <a:pt x="2114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942975" y="9153143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0" y="211455"/>
                  </a:moveTo>
                  <a:lnTo>
                    <a:pt x="5584" y="162952"/>
                  </a:lnTo>
                  <a:lnTo>
                    <a:pt x="21491" y="118437"/>
                  </a:lnTo>
                  <a:lnTo>
                    <a:pt x="46452" y="79176"/>
                  </a:lnTo>
                  <a:lnTo>
                    <a:pt x="79198" y="46436"/>
                  </a:lnTo>
                  <a:lnTo>
                    <a:pt x="118459" y="21482"/>
                  </a:lnTo>
                  <a:lnTo>
                    <a:pt x="162968" y="5581"/>
                  </a:lnTo>
                  <a:lnTo>
                    <a:pt x="211455" y="0"/>
                  </a:lnTo>
                  <a:lnTo>
                    <a:pt x="259957" y="5581"/>
                  </a:lnTo>
                  <a:lnTo>
                    <a:pt x="304472" y="21482"/>
                  </a:lnTo>
                  <a:lnTo>
                    <a:pt x="343733" y="46436"/>
                  </a:lnTo>
                  <a:lnTo>
                    <a:pt x="376473" y="79176"/>
                  </a:lnTo>
                  <a:lnTo>
                    <a:pt x="401427" y="118437"/>
                  </a:lnTo>
                  <a:lnTo>
                    <a:pt x="417328" y="162952"/>
                  </a:lnTo>
                  <a:lnTo>
                    <a:pt x="422909" y="211455"/>
                  </a:lnTo>
                  <a:lnTo>
                    <a:pt x="417328" y="259922"/>
                  </a:lnTo>
                  <a:lnTo>
                    <a:pt x="401427" y="304415"/>
                  </a:lnTo>
                  <a:lnTo>
                    <a:pt x="376473" y="343665"/>
                  </a:lnTo>
                  <a:lnTo>
                    <a:pt x="343733" y="376403"/>
                  </a:lnTo>
                  <a:lnTo>
                    <a:pt x="304472" y="401358"/>
                  </a:lnTo>
                  <a:lnTo>
                    <a:pt x="259957" y="417262"/>
                  </a:lnTo>
                  <a:lnTo>
                    <a:pt x="211455" y="422846"/>
                  </a:lnTo>
                  <a:lnTo>
                    <a:pt x="162968" y="417262"/>
                  </a:lnTo>
                  <a:lnTo>
                    <a:pt x="118459" y="401358"/>
                  </a:lnTo>
                  <a:lnTo>
                    <a:pt x="79198" y="376403"/>
                  </a:lnTo>
                  <a:lnTo>
                    <a:pt x="46452" y="343665"/>
                  </a:lnTo>
                  <a:lnTo>
                    <a:pt x="21491" y="304415"/>
                  </a:lnTo>
                  <a:lnTo>
                    <a:pt x="5584" y="259922"/>
                  </a:lnTo>
                  <a:lnTo>
                    <a:pt x="0" y="211455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0" name="object 80"/>
          <p:cNvSpPr txBox="1"/>
          <p:nvPr/>
        </p:nvSpPr>
        <p:spPr>
          <a:xfrm>
            <a:off x="1010208" y="9227057"/>
            <a:ext cx="290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190500" y="7124700"/>
            <a:ext cx="441959" cy="441959"/>
            <a:chOff x="190500" y="7124700"/>
            <a:chExt cx="441959" cy="441959"/>
          </a:xfrm>
        </p:grpSpPr>
        <p:sp>
          <p:nvSpPr>
            <p:cNvPr id="82" name="object 82"/>
            <p:cNvSpPr/>
            <p:nvPr/>
          </p:nvSpPr>
          <p:spPr>
            <a:xfrm>
              <a:off x="200025" y="7134225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211454" y="0"/>
                  </a:moveTo>
                  <a:lnTo>
                    <a:pt x="162968" y="5581"/>
                  </a:lnTo>
                  <a:lnTo>
                    <a:pt x="118459" y="21482"/>
                  </a:lnTo>
                  <a:lnTo>
                    <a:pt x="79198" y="46436"/>
                  </a:lnTo>
                  <a:lnTo>
                    <a:pt x="46452" y="79176"/>
                  </a:lnTo>
                  <a:lnTo>
                    <a:pt x="21491" y="118437"/>
                  </a:lnTo>
                  <a:lnTo>
                    <a:pt x="5584" y="162952"/>
                  </a:lnTo>
                  <a:lnTo>
                    <a:pt x="0" y="211455"/>
                  </a:lnTo>
                  <a:lnTo>
                    <a:pt x="5584" y="259910"/>
                  </a:lnTo>
                  <a:lnTo>
                    <a:pt x="21491" y="304391"/>
                  </a:lnTo>
                  <a:lnTo>
                    <a:pt x="46452" y="343629"/>
                  </a:lnTo>
                  <a:lnTo>
                    <a:pt x="79198" y="376356"/>
                  </a:lnTo>
                  <a:lnTo>
                    <a:pt x="118459" y="401303"/>
                  </a:lnTo>
                  <a:lnTo>
                    <a:pt x="162968" y="417201"/>
                  </a:lnTo>
                  <a:lnTo>
                    <a:pt x="211454" y="422783"/>
                  </a:lnTo>
                  <a:lnTo>
                    <a:pt x="259941" y="417201"/>
                  </a:lnTo>
                  <a:lnTo>
                    <a:pt x="304450" y="401303"/>
                  </a:lnTo>
                  <a:lnTo>
                    <a:pt x="343711" y="376356"/>
                  </a:lnTo>
                  <a:lnTo>
                    <a:pt x="376457" y="343629"/>
                  </a:lnTo>
                  <a:lnTo>
                    <a:pt x="401418" y="304391"/>
                  </a:lnTo>
                  <a:lnTo>
                    <a:pt x="417325" y="259910"/>
                  </a:lnTo>
                  <a:lnTo>
                    <a:pt x="422909" y="211455"/>
                  </a:lnTo>
                  <a:lnTo>
                    <a:pt x="417325" y="162952"/>
                  </a:lnTo>
                  <a:lnTo>
                    <a:pt x="401418" y="118437"/>
                  </a:lnTo>
                  <a:lnTo>
                    <a:pt x="376457" y="79176"/>
                  </a:lnTo>
                  <a:lnTo>
                    <a:pt x="343711" y="46436"/>
                  </a:lnTo>
                  <a:lnTo>
                    <a:pt x="304450" y="21482"/>
                  </a:lnTo>
                  <a:lnTo>
                    <a:pt x="259941" y="5581"/>
                  </a:lnTo>
                  <a:lnTo>
                    <a:pt x="21145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200025" y="7134225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0" y="211455"/>
                  </a:moveTo>
                  <a:lnTo>
                    <a:pt x="5584" y="162952"/>
                  </a:lnTo>
                  <a:lnTo>
                    <a:pt x="21491" y="118437"/>
                  </a:lnTo>
                  <a:lnTo>
                    <a:pt x="46452" y="79176"/>
                  </a:lnTo>
                  <a:lnTo>
                    <a:pt x="79198" y="46436"/>
                  </a:lnTo>
                  <a:lnTo>
                    <a:pt x="118459" y="21482"/>
                  </a:lnTo>
                  <a:lnTo>
                    <a:pt x="162968" y="5581"/>
                  </a:lnTo>
                  <a:lnTo>
                    <a:pt x="211454" y="0"/>
                  </a:lnTo>
                  <a:lnTo>
                    <a:pt x="259941" y="5581"/>
                  </a:lnTo>
                  <a:lnTo>
                    <a:pt x="304450" y="21482"/>
                  </a:lnTo>
                  <a:lnTo>
                    <a:pt x="343711" y="46436"/>
                  </a:lnTo>
                  <a:lnTo>
                    <a:pt x="376457" y="79176"/>
                  </a:lnTo>
                  <a:lnTo>
                    <a:pt x="401418" y="118437"/>
                  </a:lnTo>
                  <a:lnTo>
                    <a:pt x="417325" y="162952"/>
                  </a:lnTo>
                  <a:lnTo>
                    <a:pt x="422909" y="211455"/>
                  </a:lnTo>
                  <a:lnTo>
                    <a:pt x="417325" y="259910"/>
                  </a:lnTo>
                  <a:lnTo>
                    <a:pt x="401418" y="304391"/>
                  </a:lnTo>
                  <a:lnTo>
                    <a:pt x="376457" y="343629"/>
                  </a:lnTo>
                  <a:lnTo>
                    <a:pt x="343711" y="376356"/>
                  </a:lnTo>
                  <a:lnTo>
                    <a:pt x="304450" y="401303"/>
                  </a:lnTo>
                  <a:lnTo>
                    <a:pt x="259941" y="417201"/>
                  </a:lnTo>
                  <a:lnTo>
                    <a:pt x="211454" y="422783"/>
                  </a:lnTo>
                  <a:lnTo>
                    <a:pt x="162968" y="417201"/>
                  </a:lnTo>
                  <a:lnTo>
                    <a:pt x="118459" y="401303"/>
                  </a:lnTo>
                  <a:lnTo>
                    <a:pt x="79198" y="376356"/>
                  </a:lnTo>
                  <a:lnTo>
                    <a:pt x="46452" y="343629"/>
                  </a:lnTo>
                  <a:lnTo>
                    <a:pt x="21491" y="304391"/>
                  </a:lnTo>
                  <a:lnTo>
                    <a:pt x="5584" y="259910"/>
                  </a:lnTo>
                  <a:lnTo>
                    <a:pt x="0" y="211455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4" name="object 84"/>
          <p:cNvSpPr txBox="1"/>
          <p:nvPr/>
        </p:nvSpPr>
        <p:spPr>
          <a:xfrm>
            <a:off x="301243" y="7208901"/>
            <a:ext cx="2184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85" name="object 85"/>
          <p:cNvGraphicFramePr>
            <a:graphicFrameLocks noGrp="1"/>
          </p:cNvGraphicFramePr>
          <p:nvPr/>
        </p:nvGraphicFramePr>
        <p:xfrm>
          <a:off x="1442211" y="8543290"/>
          <a:ext cx="5546725" cy="1202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2260"/>
                <a:gridCol w="1433830"/>
              </a:tblGrid>
              <a:tr h="570230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Habituellement,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combien</a:t>
                      </a:r>
                      <a:r>
                        <a:rPr dirty="0" sz="1200" spc="1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1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jours</a:t>
                      </a:r>
                      <a:r>
                        <a:rPr dirty="0" sz="1200" spc="1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par</a:t>
                      </a:r>
                      <a:r>
                        <a:rPr dirty="0" sz="1200" spc="1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semaine</a:t>
                      </a:r>
                      <a:r>
                        <a:rPr dirty="0" sz="1200" spc="1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effectuez-vous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ces trajets motorisés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?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Nom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urs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1200" spc="-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-41666" sz="1800">
                          <a:latin typeface="Arial Narrow"/>
                          <a:cs typeface="Arial Narrow"/>
                        </a:rPr>
                        <a:t>└─</a:t>
                      </a:r>
                      <a:endParaRPr baseline="-41666" sz="1800">
                        <a:latin typeface="Arial Narrow"/>
                        <a:cs typeface="Arial Narrow"/>
                      </a:endParaRPr>
                    </a:p>
                    <a:p>
                      <a:pPr marL="113664" marR="304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000" spc="-5" i="1">
                          <a:latin typeface="Calibri"/>
                          <a:cs typeface="Calibri"/>
                        </a:rPr>
                        <a:t>(par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semaine,</a:t>
                      </a:r>
                      <a:r>
                        <a:rPr dirty="0" sz="1000" spc="-1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000" spc="-1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max)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17475"/>
                </a:tc>
              </a:tr>
              <a:tr h="631825">
                <a:tc>
                  <a:txBody>
                    <a:bodyPr/>
                    <a:lstStyle/>
                    <a:p>
                      <a:pPr algn="just" marL="31750" marR="77470">
                        <a:lnSpc>
                          <a:spcPct val="101699"/>
                        </a:lnSpc>
                        <a:spcBef>
                          <a:spcPts val="500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Lors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d’une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journée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durant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laquelle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vous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effectuez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ces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trajets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motorisés,</a:t>
                      </a:r>
                      <a:r>
                        <a:rPr dirty="0" sz="12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combien</a:t>
                      </a:r>
                      <a:r>
                        <a:rPr dirty="0" sz="1200" spc="1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1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temps</a:t>
                      </a:r>
                      <a:r>
                        <a:rPr dirty="0" sz="1200" spc="1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200" spc="1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moyenne</a:t>
                      </a:r>
                      <a:r>
                        <a:rPr dirty="0" sz="1200" spc="1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durent</a:t>
                      </a:r>
                      <a:r>
                        <a:rPr dirty="0" sz="12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l’ensemble </a:t>
                      </a:r>
                      <a:r>
                        <a:rPr dirty="0" sz="1200" spc="-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ces trajets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?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00"/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230504" marR="30480">
                        <a:lnSpc>
                          <a:spcPts val="110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└─┴─┘</a:t>
                      </a:r>
                      <a:r>
                        <a:rPr dirty="0" sz="1000" spc="-2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:</a:t>
                      </a:r>
                      <a:r>
                        <a:rPr dirty="0" sz="1000" spc="-2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└─┴─┘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algn="ctr" marL="229235" marR="30480">
                        <a:lnSpc>
                          <a:spcPts val="98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heures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minutes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 marL="229870" marR="30480">
                        <a:lnSpc>
                          <a:spcPts val="1085"/>
                        </a:lnSpc>
                      </a:pPr>
                      <a:r>
                        <a:rPr dirty="0" sz="1000" spc="-5" i="1">
                          <a:latin typeface="Calibri"/>
                          <a:cs typeface="Calibri"/>
                        </a:rPr>
                        <a:t>(par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jour</a:t>
                      </a:r>
                      <a:r>
                        <a:rPr dirty="0" sz="1000" spc="-2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-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pratique)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</a:tr>
            </a:tbl>
          </a:graphicData>
        </a:graphic>
      </p:graphicFrame>
      <p:sp>
        <p:nvSpPr>
          <p:cNvPr id="86" name="object 86"/>
          <p:cNvSpPr txBox="1"/>
          <p:nvPr/>
        </p:nvSpPr>
        <p:spPr>
          <a:xfrm>
            <a:off x="3191382" y="3357482"/>
            <a:ext cx="381000" cy="45148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204"/>
              </a:spcBef>
            </a:pPr>
            <a:r>
              <a:rPr dirty="0" sz="1200" spc="-5" b="1">
                <a:latin typeface="Webdings"/>
                <a:cs typeface="Webdings"/>
              </a:rPr>
              <a:t></a:t>
            </a:r>
            <a:endParaRPr sz="1200">
              <a:latin typeface="Webdings"/>
              <a:cs typeface="Webdings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1400" spc="-5" b="1">
                <a:latin typeface="Calibri"/>
                <a:cs typeface="Calibri"/>
              </a:rPr>
              <a:t>NON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572000" y="4815839"/>
            <a:ext cx="1273810" cy="718185"/>
          </a:xfrm>
          <a:custGeom>
            <a:avLst/>
            <a:gdLst/>
            <a:ahLst/>
            <a:cxnLst/>
            <a:rect l="l" t="t" r="r" b="b"/>
            <a:pathLst>
              <a:path w="1273810" h="718185">
                <a:moveTo>
                  <a:pt x="1273810" y="0"/>
                </a:moveTo>
                <a:lnTo>
                  <a:pt x="0" y="0"/>
                </a:lnTo>
                <a:lnTo>
                  <a:pt x="0" y="718185"/>
                </a:lnTo>
                <a:lnTo>
                  <a:pt x="1273810" y="718185"/>
                </a:lnTo>
                <a:lnTo>
                  <a:pt x="12738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4668901" y="4815966"/>
            <a:ext cx="71310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67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Nom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e  </a:t>
            </a:r>
            <a:r>
              <a:rPr dirty="0" sz="1200" spc="-5">
                <a:latin typeface="Calibri"/>
                <a:cs typeface="Calibri"/>
              </a:rPr>
              <a:t>jours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668901" y="5277738"/>
            <a:ext cx="10985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semaine,</a:t>
            </a:r>
            <a:r>
              <a:rPr dirty="0" sz="1000" spc="-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7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max)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038850" y="4820284"/>
            <a:ext cx="1273810" cy="718185"/>
          </a:xfrm>
          <a:custGeom>
            <a:avLst/>
            <a:gdLst/>
            <a:ahLst/>
            <a:cxnLst/>
            <a:rect l="l" t="t" r="r" b="b"/>
            <a:pathLst>
              <a:path w="1273809" h="718185">
                <a:moveTo>
                  <a:pt x="1273809" y="0"/>
                </a:moveTo>
                <a:lnTo>
                  <a:pt x="0" y="0"/>
                </a:lnTo>
                <a:lnTo>
                  <a:pt x="0" y="718185"/>
                </a:lnTo>
                <a:lnTo>
                  <a:pt x="1273809" y="718185"/>
                </a:lnTo>
                <a:lnTo>
                  <a:pt x="12738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6135370" y="4820538"/>
            <a:ext cx="71310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67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Nom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e  </a:t>
            </a:r>
            <a:r>
              <a:rPr dirty="0" sz="1200" spc="-5">
                <a:latin typeface="Calibri"/>
                <a:cs typeface="Calibri"/>
              </a:rPr>
              <a:t>jours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135370" y="5282310"/>
            <a:ext cx="10985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semaine,</a:t>
            </a:r>
            <a:r>
              <a:rPr dirty="0" sz="1000" spc="-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7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max)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423862" y="7563484"/>
            <a:ext cx="4118610" cy="2560955"/>
            <a:chOff x="423862" y="7563484"/>
            <a:chExt cx="4118610" cy="2560955"/>
          </a:xfrm>
        </p:grpSpPr>
        <p:sp>
          <p:nvSpPr>
            <p:cNvPr id="94" name="object 94"/>
            <p:cNvSpPr/>
            <p:nvPr/>
          </p:nvSpPr>
          <p:spPr>
            <a:xfrm>
              <a:off x="805815" y="8194674"/>
              <a:ext cx="114300" cy="1929764"/>
            </a:xfrm>
            <a:custGeom>
              <a:avLst/>
              <a:gdLst/>
              <a:ahLst/>
              <a:cxnLst/>
              <a:rect l="l" t="t" r="r" b="b"/>
              <a:pathLst>
                <a:path w="114300" h="1929765">
                  <a:moveTo>
                    <a:pt x="38100" y="1815464"/>
                  </a:moveTo>
                  <a:lnTo>
                    <a:pt x="0" y="1815464"/>
                  </a:lnTo>
                  <a:lnTo>
                    <a:pt x="57150" y="1929764"/>
                  </a:lnTo>
                  <a:lnTo>
                    <a:pt x="104775" y="1834514"/>
                  </a:lnTo>
                  <a:lnTo>
                    <a:pt x="38100" y="1834514"/>
                  </a:lnTo>
                  <a:lnTo>
                    <a:pt x="38100" y="1815464"/>
                  </a:lnTo>
                  <a:close/>
                </a:path>
                <a:path w="114300" h="1929765">
                  <a:moveTo>
                    <a:pt x="76200" y="0"/>
                  </a:moveTo>
                  <a:lnTo>
                    <a:pt x="38100" y="0"/>
                  </a:lnTo>
                  <a:lnTo>
                    <a:pt x="38100" y="1834514"/>
                  </a:lnTo>
                  <a:lnTo>
                    <a:pt x="76200" y="1834514"/>
                  </a:lnTo>
                  <a:lnTo>
                    <a:pt x="76200" y="0"/>
                  </a:lnTo>
                  <a:close/>
                </a:path>
                <a:path w="114300" h="1929765">
                  <a:moveTo>
                    <a:pt x="114300" y="1815464"/>
                  </a:moveTo>
                  <a:lnTo>
                    <a:pt x="76200" y="1815464"/>
                  </a:lnTo>
                  <a:lnTo>
                    <a:pt x="76200" y="1834514"/>
                  </a:lnTo>
                  <a:lnTo>
                    <a:pt x="104775" y="1834514"/>
                  </a:lnTo>
                  <a:lnTo>
                    <a:pt x="114300" y="1815464"/>
                  </a:lnTo>
                  <a:close/>
                </a:path>
              </a:pathLst>
            </a:custGeom>
            <a:solidFill>
              <a:srgbClr val="94373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5" name="object 9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69434" y="7563484"/>
              <a:ext cx="172720" cy="151130"/>
            </a:xfrm>
            <a:prstGeom prst="rect">
              <a:avLst/>
            </a:prstGeom>
          </p:spPr>
        </p:pic>
        <p:sp>
          <p:nvSpPr>
            <p:cNvPr id="96" name="object 96"/>
            <p:cNvSpPr/>
            <p:nvPr/>
          </p:nvSpPr>
          <p:spPr>
            <a:xfrm>
              <a:off x="1390650" y="7841614"/>
              <a:ext cx="845819" cy="358140"/>
            </a:xfrm>
            <a:custGeom>
              <a:avLst/>
              <a:gdLst/>
              <a:ahLst/>
              <a:cxnLst/>
              <a:rect l="l" t="t" r="r" b="b"/>
              <a:pathLst>
                <a:path w="845819" h="358140">
                  <a:moveTo>
                    <a:pt x="685800" y="0"/>
                  </a:moveTo>
                  <a:lnTo>
                    <a:pt x="160019" y="0"/>
                  </a:lnTo>
                  <a:lnTo>
                    <a:pt x="109435" y="8156"/>
                  </a:lnTo>
                  <a:lnTo>
                    <a:pt x="65507" y="30870"/>
                  </a:lnTo>
                  <a:lnTo>
                    <a:pt x="30870" y="65507"/>
                  </a:lnTo>
                  <a:lnTo>
                    <a:pt x="8156" y="109435"/>
                  </a:lnTo>
                  <a:lnTo>
                    <a:pt x="0" y="160020"/>
                  </a:lnTo>
                  <a:lnTo>
                    <a:pt x="0" y="198120"/>
                  </a:lnTo>
                  <a:lnTo>
                    <a:pt x="8156" y="248704"/>
                  </a:lnTo>
                  <a:lnTo>
                    <a:pt x="30870" y="292632"/>
                  </a:lnTo>
                  <a:lnTo>
                    <a:pt x="65507" y="327269"/>
                  </a:lnTo>
                  <a:lnTo>
                    <a:pt x="109435" y="349983"/>
                  </a:lnTo>
                  <a:lnTo>
                    <a:pt x="160019" y="358140"/>
                  </a:lnTo>
                  <a:lnTo>
                    <a:pt x="685800" y="358140"/>
                  </a:lnTo>
                  <a:lnTo>
                    <a:pt x="736384" y="349983"/>
                  </a:lnTo>
                  <a:lnTo>
                    <a:pt x="780312" y="327269"/>
                  </a:lnTo>
                  <a:lnTo>
                    <a:pt x="814949" y="292632"/>
                  </a:lnTo>
                  <a:lnTo>
                    <a:pt x="837663" y="248704"/>
                  </a:lnTo>
                  <a:lnTo>
                    <a:pt x="845819" y="198120"/>
                  </a:lnTo>
                  <a:lnTo>
                    <a:pt x="845819" y="160020"/>
                  </a:lnTo>
                  <a:lnTo>
                    <a:pt x="837663" y="109435"/>
                  </a:lnTo>
                  <a:lnTo>
                    <a:pt x="814949" y="65507"/>
                  </a:lnTo>
                  <a:lnTo>
                    <a:pt x="780312" y="30870"/>
                  </a:lnTo>
                  <a:lnTo>
                    <a:pt x="736384" y="8156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1390650" y="7841614"/>
              <a:ext cx="845819" cy="358140"/>
            </a:xfrm>
            <a:custGeom>
              <a:avLst/>
              <a:gdLst/>
              <a:ahLst/>
              <a:cxnLst/>
              <a:rect l="l" t="t" r="r" b="b"/>
              <a:pathLst>
                <a:path w="845819" h="358140">
                  <a:moveTo>
                    <a:pt x="0" y="160020"/>
                  </a:moveTo>
                  <a:lnTo>
                    <a:pt x="8156" y="109435"/>
                  </a:lnTo>
                  <a:lnTo>
                    <a:pt x="30870" y="65507"/>
                  </a:lnTo>
                  <a:lnTo>
                    <a:pt x="65507" y="30870"/>
                  </a:lnTo>
                  <a:lnTo>
                    <a:pt x="109435" y="8156"/>
                  </a:lnTo>
                  <a:lnTo>
                    <a:pt x="160019" y="0"/>
                  </a:lnTo>
                  <a:lnTo>
                    <a:pt x="685800" y="0"/>
                  </a:lnTo>
                  <a:lnTo>
                    <a:pt x="736384" y="8156"/>
                  </a:lnTo>
                  <a:lnTo>
                    <a:pt x="780312" y="30870"/>
                  </a:lnTo>
                  <a:lnTo>
                    <a:pt x="814949" y="65507"/>
                  </a:lnTo>
                  <a:lnTo>
                    <a:pt x="837663" y="109435"/>
                  </a:lnTo>
                  <a:lnTo>
                    <a:pt x="845819" y="160020"/>
                  </a:lnTo>
                  <a:lnTo>
                    <a:pt x="845819" y="198120"/>
                  </a:lnTo>
                  <a:lnTo>
                    <a:pt x="837663" y="248704"/>
                  </a:lnTo>
                  <a:lnTo>
                    <a:pt x="814949" y="292632"/>
                  </a:lnTo>
                  <a:lnTo>
                    <a:pt x="780312" y="327269"/>
                  </a:lnTo>
                  <a:lnTo>
                    <a:pt x="736384" y="349983"/>
                  </a:lnTo>
                  <a:lnTo>
                    <a:pt x="685800" y="358140"/>
                  </a:lnTo>
                  <a:lnTo>
                    <a:pt x="160019" y="358140"/>
                  </a:lnTo>
                  <a:lnTo>
                    <a:pt x="109435" y="349983"/>
                  </a:lnTo>
                  <a:lnTo>
                    <a:pt x="65507" y="327269"/>
                  </a:lnTo>
                  <a:lnTo>
                    <a:pt x="30870" y="292632"/>
                  </a:lnTo>
                  <a:lnTo>
                    <a:pt x="8156" y="248704"/>
                  </a:lnTo>
                  <a:lnTo>
                    <a:pt x="0" y="198120"/>
                  </a:lnTo>
                  <a:lnTo>
                    <a:pt x="0" y="160020"/>
                  </a:lnTo>
                  <a:close/>
                </a:path>
              </a:pathLst>
            </a:custGeom>
            <a:ln w="28574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438150" y="7841614"/>
              <a:ext cx="845819" cy="358140"/>
            </a:xfrm>
            <a:custGeom>
              <a:avLst/>
              <a:gdLst/>
              <a:ahLst/>
              <a:cxnLst/>
              <a:rect l="l" t="t" r="r" b="b"/>
              <a:pathLst>
                <a:path w="845819" h="358140">
                  <a:moveTo>
                    <a:pt x="685761" y="0"/>
                  </a:moveTo>
                  <a:lnTo>
                    <a:pt x="160058" y="0"/>
                  </a:lnTo>
                  <a:lnTo>
                    <a:pt x="109464" y="8156"/>
                  </a:lnTo>
                  <a:lnTo>
                    <a:pt x="65526" y="30870"/>
                  </a:lnTo>
                  <a:lnTo>
                    <a:pt x="30879" y="65507"/>
                  </a:lnTo>
                  <a:lnTo>
                    <a:pt x="8159" y="109435"/>
                  </a:lnTo>
                  <a:lnTo>
                    <a:pt x="0" y="160020"/>
                  </a:lnTo>
                  <a:lnTo>
                    <a:pt x="0" y="198120"/>
                  </a:lnTo>
                  <a:lnTo>
                    <a:pt x="8159" y="248704"/>
                  </a:lnTo>
                  <a:lnTo>
                    <a:pt x="30879" y="292632"/>
                  </a:lnTo>
                  <a:lnTo>
                    <a:pt x="65526" y="327269"/>
                  </a:lnTo>
                  <a:lnTo>
                    <a:pt x="109464" y="349983"/>
                  </a:lnTo>
                  <a:lnTo>
                    <a:pt x="160058" y="358140"/>
                  </a:lnTo>
                  <a:lnTo>
                    <a:pt x="685761" y="358140"/>
                  </a:lnTo>
                  <a:lnTo>
                    <a:pt x="736355" y="349983"/>
                  </a:lnTo>
                  <a:lnTo>
                    <a:pt x="780293" y="327269"/>
                  </a:lnTo>
                  <a:lnTo>
                    <a:pt x="814940" y="292632"/>
                  </a:lnTo>
                  <a:lnTo>
                    <a:pt x="837660" y="248704"/>
                  </a:lnTo>
                  <a:lnTo>
                    <a:pt x="845819" y="198120"/>
                  </a:lnTo>
                  <a:lnTo>
                    <a:pt x="845819" y="160020"/>
                  </a:lnTo>
                  <a:lnTo>
                    <a:pt x="837660" y="109435"/>
                  </a:lnTo>
                  <a:lnTo>
                    <a:pt x="814940" y="65507"/>
                  </a:lnTo>
                  <a:lnTo>
                    <a:pt x="780293" y="30870"/>
                  </a:lnTo>
                  <a:lnTo>
                    <a:pt x="736355" y="8156"/>
                  </a:lnTo>
                  <a:lnTo>
                    <a:pt x="6857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438150" y="7841614"/>
              <a:ext cx="845819" cy="358140"/>
            </a:xfrm>
            <a:custGeom>
              <a:avLst/>
              <a:gdLst/>
              <a:ahLst/>
              <a:cxnLst/>
              <a:rect l="l" t="t" r="r" b="b"/>
              <a:pathLst>
                <a:path w="845819" h="358140">
                  <a:moveTo>
                    <a:pt x="0" y="160020"/>
                  </a:moveTo>
                  <a:lnTo>
                    <a:pt x="8159" y="109435"/>
                  </a:lnTo>
                  <a:lnTo>
                    <a:pt x="30879" y="65507"/>
                  </a:lnTo>
                  <a:lnTo>
                    <a:pt x="65526" y="30870"/>
                  </a:lnTo>
                  <a:lnTo>
                    <a:pt x="109464" y="8156"/>
                  </a:lnTo>
                  <a:lnTo>
                    <a:pt x="160058" y="0"/>
                  </a:lnTo>
                  <a:lnTo>
                    <a:pt x="685761" y="0"/>
                  </a:lnTo>
                  <a:lnTo>
                    <a:pt x="736355" y="8156"/>
                  </a:lnTo>
                  <a:lnTo>
                    <a:pt x="780293" y="30870"/>
                  </a:lnTo>
                  <a:lnTo>
                    <a:pt x="814940" y="65507"/>
                  </a:lnTo>
                  <a:lnTo>
                    <a:pt x="837660" y="109435"/>
                  </a:lnTo>
                  <a:lnTo>
                    <a:pt x="845819" y="160020"/>
                  </a:lnTo>
                  <a:lnTo>
                    <a:pt x="845819" y="198120"/>
                  </a:lnTo>
                  <a:lnTo>
                    <a:pt x="837660" y="248704"/>
                  </a:lnTo>
                  <a:lnTo>
                    <a:pt x="814940" y="292632"/>
                  </a:lnTo>
                  <a:lnTo>
                    <a:pt x="780293" y="327269"/>
                  </a:lnTo>
                  <a:lnTo>
                    <a:pt x="736355" y="349983"/>
                  </a:lnTo>
                  <a:lnTo>
                    <a:pt x="685761" y="358140"/>
                  </a:lnTo>
                  <a:lnTo>
                    <a:pt x="160058" y="358140"/>
                  </a:lnTo>
                  <a:lnTo>
                    <a:pt x="109464" y="349983"/>
                  </a:lnTo>
                  <a:lnTo>
                    <a:pt x="65526" y="327269"/>
                  </a:lnTo>
                  <a:lnTo>
                    <a:pt x="30879" y="292632"/>
                  </a:lnTo>
                  <a:lnTo>
                    <a:pt x="8159" y="248704"/>
                  </a:lnTo>
                  <a:lnTo>
                    <a:pt x="0" y="198120"/>
                  </a:lnTo>
                  <a:lnTo>
                    <a:pt x="0" y="160020"/>
                  </a:lnTo>
                  <a:close/>
                </a:path>
              </a:pathLst>
            </a:custGeom>
            <a:ln w="28574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0" name="object 100"/>
          <p:cNvSpPr txBox="1"/>
          <p:nvPr/>
        </p:nvSpPr>
        <p:spPr>
          <a:xfrm>
            <a:off x="899464" y="925067"/>
            <a:ext cx="7112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50"/>
              </a:lnSpc>
            </a:pP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118097" y="4214596"/>
            <a:ext cx="1143635" cy="419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21920">
              <a:lnSpc>
                <a:spcPct val="117300"/>
              </a:lnSpc>
              <a:spcBef>
                <a:spcPts val="95"/>
              </a:spcBef>
            </a:pPr>
            <a:r>
              <a:rPr dirty="0" sz="1100" b="1">
                <a:latin typeface="Calibri"/>
                <a:cs typeface="Calibri"/>
              </a:rPr>
              <a:t>Autre </a:t>
            </a:r>
            <a:r>
              <a:rPr dirty="0" sz="1100" spc="-5" b="1">
                <a:latin typeface="Calibri"/>
                <a:cs typeface="Calibri"/>
              </a:rPr>
              <a:t>mode </a:t>
            </a:r>
            <a:r>
              <a:rPr dirty="0" sz="1100" b="1">
                <a:latin typeface="Calibri"/>
                <a:cs typeface="Calibri"/>
              </a:rPr>
              <a:t>de 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déplacement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actif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503803" y="4363338"/>
            <a:ext cx="46863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À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pied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1225" y="3077209"/>
            <a:ext cx="1375410" cy="0"/>
          </a:xfrm>
          <a:custGeom>
            <a:avLst/>
            <a:gdLst/>
            <a:ahLst/>
            <a:cxnLst/>
            <a:rect l="l" t="t" r="r" b="b"/>
            <a:pathLst>
              <a:path w="1375409" h="0">
                <a:moveTo>
                  <a:pt x="0" y="0"/>
                </a:moveTo>
                <a:lnTo>
                  <a:pt x="1375409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000375" y="3077209"/>
            <a:ext cx="2838450" cy="0"/>
          </a:xfrm>
          <a:custGeom>
            <a:avLst/>
            <a:gdLst/>
            <a:ahLst/>
            <a:cxnLst/>
            <a:rect l="l" t="t" r="r" b="b"/>
            <a:pathLst>
              <a:path w="2838450" h="0">
                <a:moveTo>
                  <a:pt x="0" y="0"/>
                </a:moveTo>
                <a:lnTo>
                  <a:pt x="1409700" y="0"/>
                </a:lnTo>
              </a:path>
              <a:path w="2838450" h="0">
                <a:moveTo>
                  <a:pt x="1533525" y="0"/>
                </a:moveTo>
                <a:lnTo>
                  <a:pt x="2838450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3897757" y="5142102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└─┘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749165" y="4363338"/>
            <a:ext cx="909319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À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vélo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ou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VAE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870192" y="5154294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└─┘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431282" y="5151246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└─┘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974840" y="8759189"/>
            <a:ext cx="1339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58800" y="7173848"/>
            <a:ext cx="6584950" cy="9607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06680" marR="5080">
              <a:lnSpc>
                <a:spcPct val="101699"/>
              </a:lnSpc>
              <a:spcBef>
                <a:spcPts val="75"/>
              </a:spcBef>
            </a:pPr>
            <a:r>
              <a:rPr dirty="0" sz="1200" spc="-5">
                <a:latin typeface="Calibri"/>
                <a:cs typeface="Calibri"/>
              </a:rPr>
              <a:t>Lors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d’une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semaine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habituelle</a:t>
            </a:r>
            <a:r>
              <a:rPr dirty="0" sz="1200">
                <a:latin typeface="Calibri"/>
                <a:cs typeface="Calibri"/>
              </a:rPr>
              <a:t> (week-end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inclus),</a:t>
            </a:r>
            <a:r>
              <a:rPr dirty="0" sz="1200">
                <a:latin typeface="Calibri"/>
                <a:cs typeface="Calibri"/>
              </a:rPr>
              <a:t> utilisez-vous </a:t>
            </a:r>
            <a:r>
              <a:rPr dirty="0" sz="1200" spc="-5">
                <a:latin typeface="Calibri"/>
                <a:cs typeface="Calibri"/>
              </a:rPr>
              <a:t>des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moyens</a:t>
            </a:r>
            <a:r>
              <a:rPr dirty="0" sz="1200" spc="26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 </a:t>
            </a:r>
            <a:r>
              <a:rPr dirty="0" sz="1200" spc="-5" b="1">
                <a:latin typeface="Calibri"/>
                <a:cs typeface="Calibri"/>
              </a:rPr>
              <a:t>transport</a:t>
            </a:r>
            <a:r>
              <a:rPr dirty="0" sz="1200" spc="26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motorisés</a:t>
            </a:r>
            <a:r>
              <a:rPr dirty="0" sz="1200" spc="-5">
                <a:latin typeface="Calibri"/>
                <a:cs typeface="Calibri"/>
              </a:rPr>
              <a:t>*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pour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certains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vos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déplacements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  <a:p>
            <a:pPr marL="106680">
              <a:lnSpc>
                <a:spcPct val="100000"/>
              </a:lnSpc>
              <a:spcBef>
                <a:spcPts val="30"/>
              </a:spcBef>
              <a:tabLst>
                <a:tab pos="4023995" algn="l"/>
              </a:tabLst>
            </a:pPr>
            <a:r>
              <a:rPr dirty="0" sz="1000" spc="-5" i="1">
                <a:latin typeface="Calibri"/>
                <a:cs typeface="Calibri"/>
              </a:rPr>
              <a:t>*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Ex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: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en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voiture,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moto,</a:t>
            </a:r>
            <a:r>
              <a:rPr dirty="0" sz="1000" spc="-5" i="1">
                <a:latin typeface="Calibri"/>
                <a:cs typeface="Calibri"/>
              </a:rPr>
              <a:t> scooter,</a:t>
            </a:r>
            <a:r>
              <a:rPr dirty="0" sz="1000" spc="3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assis dans</a:t>
            </a:r>
            <a:r>
              <a:rPr dirty="0" sz="1000" i="1">
                <a:latin typeface="Calibri"/>
                <a:cs typeface="Calibri"/>
              </a:rPr>
              <a:t> les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transports</a:t>
            </a:r>
            <a:r>
              <a:rPr dirty="0" sz="1000" i="1">
                <a:latin typeface="Calibri"/>
                <a:cs typeface="Calibri"/>
              </a:rPr>
              <a:t> en</a:t>
            </a:r>
            <a:r>
              <a:rPr dirty="0" sz="1000" spc="20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commun…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(	hors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vélo à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assistance électrique)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007744" algn="l"/>
              </a:tabLst>
            </a:pP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419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NON	</a:t>
            </a: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3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738496" y="2668269"/>
            <a:ext cx="1093470" cy="387985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12700" marR="5080" indent="226695">
              <a:lnSpc>
                <a:spcPct val="97500"/>
              </a:lnSpc>
              <a:spcBef>
                <a:spcPts val="145"/>
              </a:spcBef>
            </a:pPr>
            <a:r>
              <a:rPr dirty="0" sz="1400">
                <a:latin typeface="Webdings"/>
                <a:cs typeface="Webdings"/>
              </a:rPr>
              <a:t></a:t>
            </a:r>
            <a:r>
              <a:rPr dirty="0" sz="1400" spc="-120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VA</a:t>
            </a:r>
            <a:r>
              <a:rPr dirty="0" sz="1000" spc="-5" i="1">
                <a:latin typeface="Calibri"/>
                <a:cs typeface="Calibri"/>
              </a:rPr>
              <a:t>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=</a:t>
            </a:r>
            <a:r>
              <a:rPr dirty="0" sz="1000" spc="-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v</a:t>
            </a:r>
            <a:r>
              <a:rPr dirty="0" sz="1000" i="1">
                <a:latin typeface="Calibri"/>
                <a:cs typeface="Calibri"/>
              </a:rPr>
              <a:t>é</a:t>
            </a:r>
            <a:r>
              <a:rPr dirty="0" sz="1000" spc="-5" i="1">
                <a:latin typeface="Calibri"/>
                <a:cs typeface="Calibri"/>
              </a:rPr>
              <a:t>lo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à </a:t>
            </a:r>
            <a:r>
              <a:rPr dirty="0" sz="1000" spc="-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assistance</a:t>
            </a:r>
            <a:r>
              <a:rPr dirty="0" sz="1000" spc="-2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électrique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965697" y="2048001"/>
            <a:ext cx="1393190" cy="1006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 marR="5080" indent="187325">
              <a:lnSpc>
                <a:spcPct val="1167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Autre </a:t>
            </a:r>
            <a:r>
              <a:rPr dirty="0" sz="1200" b="1">
                <a:latin typeface="Calibri"/>
                <a:cs typeface="Calibri"/>
              </a:rPr>
              <a:t>mode de 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déplacement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ACTIF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  <a:p>
            <a:pPr algn="r" marL="40005" marR="6985" indent="-27940">
              <a:lnSpc>
                <a:spcPct val="98200"/>
              </a:lnSpc>
              <a:spcBef>
                <a:spcPts val="355"/>
              </a:spcBef>
            </a:pPr>
            <a:r>
              <a:rPr dirty="0" sz="1400">
                <a:latin typeface="Webdings"/>
                <a:cs typeface="Webdings"/>
              </a:rPr>
              <a:t></a:t>
            </a:r>
            <a:r>
              <a:rPr dirty="0" sz="1400" spc="-170">
                <a:latin typeface="Times New Roman"/>
                <a:cs typeface="Times New Roman"/>
              </a:rPr>
              <a:t> </a:t>
            </a:r>
            <a:r>
              <a:rPr dirty="0" baseline="5555" sz="1500" i="1">
                <a:latin typeface="Calibri"/>
                <a:cs typeface="Calibri"/>
              </a:rPr>
              <a:t>E</a:t>
            </a:r>
            <a:r>
              <a:rPr dirty="0" baseline="5555" sz="1500" spc="-7" i="1">
                <a:latin typeface="Calibri"/>
                <a:cs typeface="Calibri"/>
              </a:rPr>
              <a:t>x</a:t>
            </a:r>
            <a:r>
              <a:rPr dirty="0" baseline="5555" sz="1500" i="1">
                <a:latin typeface="Calibri"/>
                <a:cs typeface="Calibri"/>
              </a:rPr>
              <a:t> </a:t>
            </a:r>
            <a:r>
              <a:rPr dirty="0" baseline="5555" sz="1500" spc="-7" i="1">
                <a:latin typeface="Calibri"/>
                <a:cs typeface="Calibri"/>
              </a:rPr>
              <a:t>:</a:t>
            </a:r>
            <a:r>
              <a:rPr dirty="0" baseline="5555" sz="1500" spc="-7" i="1">
                <a:latin typeface="Calibri"/>
                <a:cs typeface="Calibri"/>
              </a:rPr>
              <a:t> </a:t>
            </a:r>
            <a:r>
              <a:rPr dirty="0" baseline="5555" sz="1500" spc="-22" i="1">
                <a:latin typeface="Calibri"/>
                <a:cs typeface="Calibri"/>
              </a:rPr>
              <a:t>r</a:t>
            </a:r>
            <a:r>
              <a:rPr dirty="0" baseline="5555" sz="1500" spc="-7" i="1">
                <a:latin typeface="Calibri"/>
                <a:cs typeface="Calibri"/>
              </a:rPr>
              <a:t>olle</a:t>
            </a:r>
            <a:r>
              <a:rPr dirty="0" baseline="5555" sz="1500" spc="-15" i="1">
                <a:latin typeface="Calibri"/>
                <a:cs typeface="Calibri"/>
              </a:rPr>
              <a:t>r</a:t>
            </a:r>
            <a:r>
              <a:rPr dirty="0" baseline="5555" sz="1500" spc="-7" i="1">
                <a:latin typeface="Calibri"/>
                <a:cs typeface="Calibri"/>
              </a:rPr>
              <a:t>,</a:t>
            </a:r>
            <a:r>
              <a:rPr dirty="0" baseline="5555" sz="1500" i="1">
                <a:latin typeface="Calibri"/>
                <a:cs typeface="Calibri"/>
              </a:rPr>
              <a:t> </a:t>
            </a:r>
            <a:r>
              <a:rPr dirty="0" baseline="5555" sz="1500" spc="-7" i="1">
                <a:latin typeface="Calibri"/>
                <a:cs typeface="Calibri"/>
              </a:rPr>
              <a:t>t</a:t>
            </a:r>
            <a:r>
              <a:rPr dirty="0" baseline="5555" sz="1500" spc="-22" i="1">
                <a:latin typeface="Calibri"/>
                <a:cs typeface="Calibri"/>
              </a:rPr>
              <a:t>r</a:t>
            </a:r>
            <a:r>
              <a:rPr dirty="0" baseline="5555" sz="1500" spc="-7" i="1">
                <a:latin typeface="Calibri"/>
                <a:cs typeface="Calibri"/>
              </a:rPr>
              <a:t>ottin</a:t>
            </a:r>
            <a:r>
              <a:rPr dirty="0" baseline="5555" sz="1500" i="1">
                <a:latin typeface="Calibri"/>
                <a:cs typeface="Calibri"/>
              </a:rPr>
              <a:t>e</a:t>
            </a:r>
            <a:r>
              <a:rPr dirty="0" baseline="5555" sz="1500" spc="-7" i="1">
                <a:latin typeface="Calibri"/>
                <a:cs typeface="Calibri"/>
              </a:rPr>
              <a:t>tte… </a:t>
            </a:r>
            <a:r>
              <a:rPr dirty="0" baseline="5555" sz="1500" spc="-7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requérant </a:t>
            </a:r>
            <a:r>
              <a:rPr dirty="0" sz="1000" spc="-5" b="1" i="1">
                <a:latin typeface="Calibri"/>
                <a:cs typeface="Calibri"/>
              </a:rPr>
              <a:t>une propulsion </a:t>
            </a:r>
            <a:r>
              <a:rPr dirty="0" sz="1000" spc="-215" b="1" i="1">
                <a:latin typeface="Calibri"/>
                <a:cs typeface="Calibri"/>
              </a:rPr>
              <a:t> </a:t>
            </a:r>
            <a:r>
              <a:rPr dirty="0" sz="1000" spc="-5" b="1" i="1">
                <a:latin typeface="Calibri"/>
                <a:cs typeface="Calibri"/>
              </a:rPr>
              <a:t>par</a:t>
            </a:r>
            <a:r>
              <a:rPr dirty="0" sz="1000" spc="-15" b="1" i="1">
                <a:latin typeface="Calibri"/>
                <a:cs typeface="Calibri"/>
              </a:rPr>
              <a:t> </a:t>
            </a:r>
            <a:r>
              <a:rPr dirty="0" sz="1000" spc="-5" b="1" i="1">
                <a:latin typeface="Calibri"/>
                <a:cs typeface="Calibri"/>
              </a:rPr>
              <a:t>vos mouvements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13" name="object 113"/>
          <p:cNvGrpSpPr/>
          <p:nvPr/>
        </p:nvGrpSpPr>
        <p:grpSpPr>
          <a:xfrm>
            <a:off x="-4762" y="776287"/>
            <a:ext cx="7570470" cy="1095375"/>
            <a:chOff x="-4762" y="776287"/>
            <a:chExt cx="7570470" cy="1095375"/>
          </a:xfrm>
        </p:grpSpPr>
        <p:sp>
          <p:nvSpPr>
            <p:cNvPr id="114" name="object 114"/>
            <p:cNvSpPr/>
            <p:nvPr/>
          </p:nvSpPr>
          <p:spPr>
            <a:xfrm>
              <a:off x="0" y="781049"/>
              <a:ext cx="7560945" cy="1085850"/>
            </a:xfrm>
            <a:custGeom>
              <a:avLst/>
              <a:gdLst/>
              <a:ahLst/>
              <a:cxnLst/>
              <a:rect l="l" t="t" r="r" b="b"/>
              <a:pathLst>
                <a:path w="7560945" h="1085850">
                  <a:moveTo>
                    <a:pt x="0" y="0"/>
                  </a:moveTo>
                  <a:lnTo>
                    <a:pt x="0" y="1085850"/>
                  </a:lnTo>
                  <a:lnTo>
                    <a:pt x="7560564" y="1085850"/>
                  </a:lnTo>
                  <a:lnTo>
                    <a:pt x="75605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0" y="781049"/>
              <a:ext cx="7560945" cy="1085850"/>
            </a:xfrm>
            <a:custGeom>
              <a:avLst/>
              <a:gdLst/>
              <a:ahLst/>
              <a:cxnLst/>
              <a:rect l="l" t="t" r="r" b="b"/>
              <a:pathLst>
                <a:path w="7560945" h="1085850">
                  <a:moveTo>
                    <a:pt x="0" y="1085850"/>
                  </a:moveTo>
                  <a:lnTo>
                    <a:pt x="7560564" y="1085850"/>
                  </a:lnTo>
                </a:path>
                <a:path w="7560945" h="1085850">
                  <a:moveTo>
                    <a:pt x="7560564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6" name="object 116"/>
          <p:cNvSpPr txBox="1"/>
          <p:nvPr/>
        </p:nvSpPr>
        <p:spPr>
          <a:xfrm>
            <a:off x="205231" y="806907"/>
            <a:ext cx="42932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PARTIE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B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: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DÉPLACEMENTS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 À</a:t>
            </a: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BUT</a:t>
            </a: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 UTILITAIRE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05231" y="1398777"/>
            <a:ext cx="7281545" cy="36449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Les</a:t>
            </a:r>
            <a:r>
              <a:rPr dirty="0" sz="1100" spc="13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questions</a:t>
            </a:r>
            <a:r>
              <a:rPr dirty="0" sz="1100" spc="14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suivantes</a:t>
            </a:r>
            <a:r>
              <a:rPr dirty="0" sz="1100" spc="13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concernent</a:t>
            </a:r>
            <a:r>
              <a:rPr dirty="0" sz="1100" spc="14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la</a:t>
            </a:r>
            <a:r>
              <a:rPr dirty="0" sz="1100" spc="15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façon</a:t>
            </a:r>
            <a:r>
              <a:rPr dirty="0" sz="1100" spc="13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habituelle</a:t>
            </a:r>
            <a:r>
              <a:rPr dirty="0" sz="1100" spc="12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de</a:t>
            </a:r>
            <a:r>
              <a:rPr dirty="0" sz="1100" spc="14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vous</a:t>
            </a:r>
            <a:r>
              <a:rPr dirty="0" sz="1100" spc="12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déplacer</a:t>
            </a:r>
            <a:r>
              <a:rPr dirty="0" sz="1100" spc="13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d'un</a:t>
            </a:r>
            <a:r>
              <a:rPr dirty="0" sz="1100" spc="15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endroit</a:t>
            </a:r>
            <a:r>
              <a:rPr dirty="0" sz="1100" spc="13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à</a:t>
            </a:r>
            <a:r>
              <a:rPr dirty="0" sz="1100" spc="15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l'autre,</a:t>
            </a:r>
            <a:r>
              <a:rPr dirty="0" sz="1100" spc="14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par</a:t>
            </a:r>
            <a:r>
              <a:rPr dirty="0" sz="1100" spc="14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exemple</a:t>
            </a:r>
            <a:r>
              <a:rPr dirty="0" sz="1100" spc="12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pour</a:t>
            </a:r>
            <a:r>
              <a:rPr dirty="0" sz="1100" spc="12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aller</a:t>
            </a:r>
            <a:r>
              <a:rPr dirty="0" sz="1100" spc="13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au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travail,</a:t>
            </a:r>
            <a:r>
              <a:rPr dirty="0" sz="1100" spc="-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faire</a:t>
            </a:r>
            <a:r>
              <a:rPr dirty="0" sz="1100" spc="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des</a:t>
            </a:r>
            <a:r>
              <a:rPr dirty="0" sz="1100" spc="-2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courses, aller</a:t>
            </a:r>
            <a:r>
              <a:rPr dirty="0" sz="1100" spc="-2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au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marché,</a:t>
            </a:r>
            <a:r>
              <a:rPr dirty="0" sz="1100" spc="-1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aller chez un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ami,</a:t>
            </a:r>
            <a:r>
              <a:rPr dirty="0" sz="1100" spc="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se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 rendre</a:t>
            </a:r>
            <a:r>
              <a:rPr dirty="0" sz="1100" spc="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sur un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lieu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 de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visite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ou</a:t>
            </a:r>
            <a:r>
              <a:rPr dirty="0" sz="1100" spc="-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de</a:t>
            </a:r>
            <a:r>
              <a:rPr dirty="0" sz="1100" spc="-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balade…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18" name="object 118"/>
          <p:cNvGrpSpPr/>
          <p:nvPr/>
        </p:nvGrpSpPr>
        <p:grpSpPr>
          <a:xfrm>
            <a:off x="5467350" y="838199"/>
            <a:ext cx="1714500" cy="561975"/>
            <a:chOff x="5467350" y="838199"/>
            <a:chExt cx="1714500" cy="561975"/>
          </a:xfrm>
        </p:grpSpPr>
        <p:sp>
          <p:nvSpPr>
            <p:cNvPr id="119" name="object 119"/>
            <p:cNvSpPr/>
            <p:nvPr/>
          </p:nvSpPr>
          <p:spPr>
            <a:xfrm>
              <a:off x="5752972" y="1022222"/>
              <a:ext cx="1086485" cy="321310"/>
            </a:xfrm>
            <a:custGeom>
              <a:avLst/>
              <a:gdLst/>
              <a:ahLst/>
              <a:cxnLst/>
              <a:rect l="l" t="t" r="r" b="b"/>
              <a:pathLst>
                <a:path w="1086484" h="321309">
                  <a:moveTo>
                    <a:pt x="519289" y="194606"/>
                  </a:moveTo>
                  <a:lnTo>
                    <a:pt x="483615" y="221360"/>
                  </a:lnTo>
                  <a:lnTo>
                    <a:pt x="446659" y="237489"/>
                  </a:lnTo>
                  <a:lnTo>
                    <a:pt x="400176" y="252475"/>
                  </a:lnTo>
                  <a:lnTo>
                    <a:pt x="345693" y="266191"/>
                  </a:lnTo>
                  <a:lnTo>
                    <a:pt x="305562" y="274319"/>
                  </a:lnTo>
                  <a:lnTo>
                    <a:pt x="262889" y="281685"/>
                  </a:lnTo>
                  <a:lnTo>
                    <a:pt x="195072" y="290702"/>
                  </a:lnTo>
                  <a:lnTo>
                    <a:pt x="147700" y="295401"/>
                  </a:lnTo>
                  <a:lnTo>
                    <a:pt x="99313" y="298957"/>
                  </a:lnTo>
                  <a:lnTo>
                    <a:pt x="49911" y="300989"/>
                  </a:lnTo>
                  <a:lnTo>
                    <a:pt x="0" y="301751"/>
                  </a:lnTo>
                  <a:lnTo>
                    <a:pt x="253" y="320801"/>
                  </a:lnTo>
                  <a:lnTo>
                    <a:pt x="50164" y="320039"/>
                  </a:lnTo>
                  <a:lnTo>
                    <a:pt x="100075" y="317880"/>
                  </a:lnTo>
                  <a:lnTo>
                    <a:pt x="149098" y="314451"/>
                  </a:lnTo>
                  <a:lnTo>
                    <a:pt x="196850" y="309752"/>
                  </a:lnTo>
                  <a:lnTo>
                    <a:pt x="243204" y="303910"/>
                  </a:lnTo>
                  <a:lnTo>
                    <a:pt x="287654" y="296925"/>
                  </a:lnTo>
                  <a:lnTo>
                    <a:pt x="329691" y="289051"/>
                  </a:lnTo>
                  <a:lnTo>
                    <a:pt x="369062" y="280415"/>
                  </a:lnTo>
                  <a:lnTo>
                    <a:pt x="422021" y="265810"/>
                  </a:lnTo>
                  <a:lnTo>
                    <a:pt x="466978" y="249808"/>
                  </a:lnTo>
                  <a:lnTo>
                    <a:pt x="502665" y="232536"/>
                  </a:lnTo>
                  <a:lnTo>
                    <a:pt x="533907" y="206882"/>
                  </a:lnTo>
                  <a:lnTo>
                    <a:pt x="538575" y="199643"/>
                  </a:lnTo>
                  <a:lnTo>
                    <a:pt x="538861" y="199262"/>
                  </a:lnTo>
                  <a:lnTo>
                    <a:pt x="539114" y="198627"/>
                  </a:lnTo>
                  <a:lnTo>
                    <a:pt x="539368" y="198119"/>
                  </a:lnTo>
                  <a:lnTo>
                    <a:pt x="540321" y="195579"/>
                  </a:lnTo>
                  <a:lnTo>
                    <a:pt x="518667" y="195579"/>
                  </a:lnTo>
                  <a:lnTo>
                    <a:pt x="519289" y="194606"/>
                  </a:lnTo>
                  <a:close/>
                </a:path>
                <a:path w="1086484" h="321309">
                  <a:moveTo>
                    <a:pt x="519429" y="194436"/>
                  </a:moveTo>
                  <a:lnTo>
                    <a:pt x="519289" y="194606"/>
                  </a:lnTo>
                  <a:lnTo>
                    <a:pt x="518667" y="195579"/>
                  </a:lnTo>
                  <a:lnTo>
                    <a:pt x="519429" y="194436"/>
                  </a:lnTo>
                  <a:close/>
                </a:path>
                <a:path w="1086484" h="321309">
                  <a:moveTo>
                    <a:pt x="540750" y="194436"/>
                  </a:moveTo>
                  <a:lnTo>
                    <a:pt x="519429" y="194436"/>
                  </a:lnTo>
                  <a:lnTo>
                    <a:pt x="518667" y="195579"/>
                  </a:lnTo>
                  <a:lnTo>
                    <a:pt x="540321" y="195579"/>
                  </a:lnTo>
                  <a:lnTo>
                    <a:pt x="540750" y="194436"/>
                  </a:lnTo>
                  <a:close/>
                </a:path>
                <a:path w="1086484" h="321309">
                  <a:moveTo>
                    <a:pt x="521836" y="190616"/>
                  </a:moveTo>
                  <a:lnTo>
                    <a:pt x="519289" y="194606"/>
                  </a:lnTo>
                  <a:lnTo>
                    <a:pt x="519429" y="194436"/>
                  </a:lnTo>
                  <a:lnTo>
                    <a:pt x="540750" y="194436"/>
                  </a:lnTo>
                  <a:lnTo>
                    <a:pt x="541951" y="191261"/>
                  </a:lnTo>
                  <a:lnTo>
                    <a:pt x="521588" y="191261"/>
                  </a:lnTo>
                  <a:lnTo>
                    <a:pt x="521836" y="190616"/>
                  </a:lnTo>
                  <a:close/>
                </a:path>
                <a:path w="1086484" h="321309">
                  <a:moveTo>
                    <a:pt x="522477" y="189610"/>
                  </a:moveTo>
                  <a:lnTo>
                    <a:pt x="521832" y="190626"/>
                  </a:lnTo>
                  <a:lnTo>
                    <a:pt x="521588" y="191261"/>
                  </a:lnTo>
                  <a:lnTo>
                    <a:pt x="522477" y="189610"/>
                  </a:lnTo>
                  <a:close/>
                </a:path>
                <a:path w="1086484" h="321309">
                  <a:moveTo>
                    <a:pt x="542195" y="189610"/>
                  </a:moveTo>
                  <a:lnTo>
                    <a:pt x="522477" y="189610"/>
                  </a:lnTo>
                  <a:lnTo>
                    <a:pt x="521588" y="191261"/>
                  </a:lnTo>
                  <a:lnTo>
                    <a:pt x="541951" y="191261"/>
                  </a:lnTo>
                  <a:lnTo>
                    <a:pt x="542163" y="190626"/>
                  </a:lnTo>
                  <a:lnTo>
                    <a:pt x="542195" y="189610"/>
                  </a:lnTo>
                  <a:close/>
                </a:path>
                <a:path w="1086484" h="321309">
                  <a:moveTo>
                    <a:pt x="523526" y="186203"/>
                  </a:moveTo>
                  <a:lnTo>
                    <a:pt x="521836" y="190616"/>
                  </a:lnTo>
                  <a:lnTo>
                    <a:pt x="522477" y="189610"/>
                  </a:lnTo>
                  <a:lnTo>
                    <a:pt x="542195" y="189610"/>
                  </a:lnTo>
                  <a:lnTo>
                    <a:pt x="542471" y="187451"/>
                  </a:lnTo>
                  <a:lnTo>
                    <a:pt x="523366" y="187451"/>
                  </a:lnTo>
                  <a:lnTo>
                    <a:pt x="523526" y="186203"/>
                  </a:lnTo>
                  <a:close/>
                </a:path>
                <a:path w="1086484" h="321309">
                  <a:moveTo>
                    <a:pt x="523875" y="185292"/>
                  </a:moveTo>
                  <a:lnTo>
                    <a:pt x="523526" y="186203"/>
                  </a:lnTo>
                  <a:lnTo>
                    <a:pt x="523366" y="187451"/>
                  </a:lnTo>
                  <a:lnTo>
                    <a:pt x="523875" y="185292"/>
                  </a:lnTo>
                  <a:close/>
                </a:path>
                <a:path w="1086484" h="321309">
                  <a:moveTo>
                    <a:pt x="542746" y="185292"/>
                  </a:moveTo>
                  <a:lnTo>
                    <a:pt x="523875" y="185292"/>
                  </a:lnTo>
                  <a:lnTo>
                    <a:pt x="523366" y="187451"/>
                  </a:lnTo>
                  <a:lnTo>
                    <a:pt x="542471" y="187451"/>
                  </a:lnTo>
                  <a:lnTo>
                    <a:pt x="542746" y="185292"/>
                  </a:lnTo>
                  <a:close/>
                </a:path>
                <a:path w="1086484" h="321309">
                  <a:moveTo>
                    <a:pt x="1031862" y="45302"/>
                  </a:moveTo>
                  <a:lnTo>
                    <a:pt x="982218" y="47497"/>
                  </a:lnTo>
                  <a:lnTo>
                    <a:pt x="931545" y="51053"/>
                  </a:lnTo>
                  <a:lnTo>
                    <a:pt x="881887" y="55752"/>
                  </a:lnTo>
                  <a:lnTo>
                    <a:pt x="834135" y="61594"/>
                  </a:lnTo>
                  <a:lnTo>
                    <a:pt x="788161" y="68452"/>
                  </a:lnTo>
                  <a:lnTo>
                    <a:pt x="744727" y="76326"/>
                  </a:lnTo>
                  <a:lnTo>
                    <a:pt x="703834" y="85089"/>
                  </a:lnTo>
                  <a:lnTo>
                    <a:pt x="666368" y="94614"/>
                  </a:lnTo>
                  <a:lnTo>
                    <a:pt x="616838" y="110108"/>
                  </a:lnTo>
                  <a:lnTo>
                    <a:pt x="576452" y="127000"/>
                  </a:lnTo>
                  <a:lnTo>
                    <a:pt x="538734" y="152400"/>
                  </a:lnTo>
                  <a:lnTo>
                    <a:pt x="528701" y="165480"/>
                  </a:lnTo>
                  <a:lnTo>
                    <a:pt x="528319" y="165988"/>
                  </a:lnTo>
                  <a:lnTo>
                    <a:pt x="528065" y="166624"/>
                  </a:lnTo>
                  <a:lnTo>
                    <a:pt x="527812" y="167131"/>
                  </a:lnTo>
                  <a:lnTo>
                    <a:pt x="525144" y="173862"/>
                  </a:lnTo>
                  <a:lnTo>
                    <a:pt x="524890" y="174751"/>
                  </a:lnTo>
                  <a:lnTo>
                    <a:pt x="524842" y="175894"/>
                  </a:lnTo>
                  <a:lnTo>
                    <a:pt x="523526" y="186203"/>
                  </a:lnTo>
                  <a:lnTo>
                    <a:pt x="523875" y="185292"/>
                  </a:lnTo>
                  <a:lnTo>
                    <a:pt x="542746" y="185292"/>
                  </a:lnTo>
                  <a:lnTo>
                    <a:pt x="543395" y="180212"/>
                  </a:lnTo>
                  <a:lnTo>
                    <a:pt x="543178" y="180212"/>
                  </a:lnTo>
                  <a:lnTo>
                    <a:pt x="543687" y="177926"/>
                  </a:lnTo>
                  <a:lnTo>
                    <a:pt x="544054" y="177926"/>
                  </a:lnTo>
                  <a:lnTo>
                    <a:pt x="544832" y="175894"/>
                  </a:lnTo>
                  <a:lnTo>
                    <a:pt x="544702" y="175894"/>
                  </a:lnTo>
                  <a:lnTo>
                    <a:pt x="545464" y="174243"/>
                  </a:lnTo>
                  <a:lnTo>
                    <a:pt x="545756" y="174243"/>
                  </a:lnTo>
                  <a:lnTo>
                    <a:pt x="547783" y="171068"/>
                  </a:lnTo>
                  <a:lnTo>
                    <a:pt x="548513" y="169925"/>
                  </a:lnTo>
                  <a:lnTo>
                    <a:pt x="548751" y="169925"/>
                  </a:lnTo>
                  <a:lnTo>
                    <a:pt x="553085" y="164972"/>
                  </a:lnTo>
                  <a:lnTo>
                    <a:pt x="585469" y="143890"/>
                  </a:lnTo>
                  <a:lnTo>
                    <a:pt x="623569" y="127888"/>
                  </a:lnTo>
                  <a:lnTo>
                    <a:pt x="671576" y="112902"/>
                  </a:lnTo>
                  <a:lnTo>
                    <a:pt x="728090" y="99059"/>
                  </a:lnTo>
                  <a:lnTo>
                    <a:pt x="769620" y="90931"/>
                  </a:lnTo>
                  <a:lnTo>
                    <a:pt x="813816" y="83692"/>
                  </a:lnTo>
                  <a:lnTo>
                    <a:pt x="884301" y="74549"/>
                  </a:lnTo>
                  <a:lnTo>
                    <a:pt x="933323" y="69976"/>
                  </a:lnTo>
                  <a:lnTo>
                    <a:pt x="983615" y="66420"/>
                  </a:lnTo>
                  <a:lnTo>
                    <a:pt x="1031927" y="64377"/>
                  </a:lnTo>
                  <a:lnTo>
                    <a:pt x="1048279" y="54582"/>
                  </a:lnTo>
                  <a:lnTo>
                    <a:pt x="1031862" y="45302"/>
                  </a:lnTo>
                  <a:close/>
                </a:path>
                <a:path w="1086484" h="321309">
                  <a:moveTo>
                    <a:pt x="543687" y="177926"/>
                  </a:moveTo>
                  <a:lnTo>
                    <a:pt x="543178" y="180212"/>
                  </a:lnTo>
                  <a:lnTo>
                    <a:pt x="543503" y="179366"/>
                  </a:lnTo>
                  <a:lnTo>
                    <a:pt x="543687" y="177926"/>
                  </a:lnTo>
                  <a:close/>
                </a:path>
                <a:path w="1086484" h="321309">
                  <a:moveTo>
                    <a:pt x="543503" y="179366"/>
                  </a:moveTo>
                  <a:lnTo>
                    <a:pt x="543178" y="180212"/>
                  </a:lnTo>
                  <a:lnTo>
                    <a:pt x="543395" y="180212"/>
                  </a:lnTo>
                  <a:lnTo>
                    <a:pt x="543503" y="179366"/>
                  </a:lnTo>
                  <a:close/>
                </a:path>
                <a:path w="1086484" h="321309">
                  <a:moveTo>
                    <a:pt x="544054" y="177926"/>
                  </a:moveTo>
                  <a:lnTo>
                    <a:pt x="543687" y="177926"/>
                  </a:lnTo>
                  <a:lnTo>
                    <a:pt x="543503" y="179366"/>
                  </a:lnTo>
                  <a:lnTo>
                    <a:pt x="544054" y="177926"/>
                  </a:lnTo>
                  <a:close/>
                </a:path>
                <a:path w="1086484" h="321309">
                  <a:moveTo>
                    <a:pt x="545464" y="174243"/>
                  </a:moveTo>
                  <a:lnTo>
                    <a:pt x="544702" y="175894"/>
                  </a:lnTo>
                  <a:lnTo>
                    <a:pt x="545027" y="175386"/>
                  </a:lnTo>
                  <a:lnTo>
                    <a:pt x="545464" y="174243"/>
                  </a:lnTo>
                  <a:close/>
                </a:path>
                <a:path w="1086484" h="321309">
                  <a:moveTo>
                    <a:pt x="545027" y="175386"/>
                  </a:moveTo>
                  <a:lnTo>
                    <a:pt x="544702" y="175894"/>
                  </a:lnTo>
                  <a:lnTo>
                    <a:pt x="544832" y="175894"/>
                  </a:lnTo>
                  <a:lnTo>
                    <a:pt x="545027" y="175386"/>
                  </a:lnTo>
                  <a:close/>
                </a:path>
                <a:path w="1086484" h="321309">
                  <a:moveTo>
                    <a:pt x="545756" y="174243"/>
                  </a:moveTo>
                  <a:lnTo>
                    <a:pt x="545464" y="174243"/>
                  </a:lnTo>
                  <a:lnTo>
                    <a:pt x="545027" y="175386"/>
                  </a:lnTo>
                  <a:lnTo>
                    <a:pt x="545756" y="174243"/>
                  </a:lnTo>
                  <a:close/>
                </a:path>
                <a:path w="1086484" h="321309">
                  <a:moveTo>
                    <a:pt x="548513" y="169925"/>
                  </a:moveTo>
                  <a:lnTo>
                    <a:pt x="547751" y="171068"/>
                  </a:lnTo>
                  <a:lnTo>
                    <a:pt x="547870" y="170932"/>
                  </a:lnTo>
                  <a:lnTo>
                    <a:pt x="548513" y="169925"/>
                  </a:lnTo>
                  <a:close/>
                </a:path>
                <a:path w="1086484" h="321309">
                  <a:moveTo>
                    <a:pt x="547870" y="170932"/>
                  </a:moveTo>
                  <a:lnTo>
                    <a:pt x="547751" y="171068"/>
                  </a:lnTo>
                  <a:lnTo>
                    <a:pt x="547870" y="170932"/>
                  </a:lnTo>
                  <a:close/>
                </a:path>
                <a:path w="1086484" h="321309">
                  <a:moveTo>
                    <a:pt x="548751" y="169925"/>
                  </a:moveTo>
                  <a:lnTo>
                    <a:pt x="548513" y="169925"/>
                  </a:lnTo>
                  <a:lnTo>
                    <a:pt x="547870" y="170932"/>
                  </a:lnTo>
                  <a:lnTo>
                    <a:pt x="548751" y="169925"/>
                  </a:lnTo>
                  <a:close/>
                </a:path>
                <a:path w="1086484" h="321309">
                  <a:moveTo>
                    <a:pt x="1069627" y="44830"/>
                  </a:moveTo>
                  <a:lnTo>
                    <a:pt x="1067053" y="44830"/>
                  </a:lnTo>
                  <a:lnTo>
                    <a:pt x="1067180" y="63880"/>
                  </a:lnTo>
                  <a:lnTo>
                    <a:pt x="1034669" y="64261"/>
                  </a:lnTo>
                  <a:lnTo>
                    <a:pt x="1031927" y="64377"/>
                  </a:lnTo>
                  <a:lnTo>
                    <a:pt x="986535" y="91566"/>
                  </a:lnTo>
                  <a:lnTo>
                    <a:pt x="982091" y="94360"/>
                  </a:lnTo>
                  <a:lnTo>
                    <a:pt x="980567" y="100202"/>
                  </a:lnTo>
                  <a:lnTo>
                    <a:pt x="983435" y="104775"/>
                  </a:lnTo>
                  <a:lnTo>
                    <a:pt x="986027" y="109219"/>
                  </a:lnTo>
                  <a:lnTo>
                    <a:pt x="991870" y="110616"/>
                  </a:lnTo>
                  <a:lnTo>
                    <a:pt x="996442" y="107950"/>
                  </a:lnTo>
                  <a:lnTo>
                    <a:pt x="1085977" y="54101"/>
                  </a:lnTo>
                  <a:lnTo>
                    <a:pt x="1069627" y="44830"/>
                  </a:lnTo>
                  <a:close/>
                </a:path>
                <a:path w="1086484" h="321309">
                  <a:moveTo>
                    <a:pt x="1048279" y="54582"/>
                  </a:moveTo>
                  <a:lnTo>
                    <a:pt x="1031927" y="64377"/>
                  </a:lnTo>
                  <a:lnTo>
                    <a:pt x="1034669" y="64261"/>
                  </a:lnTo>
                  <a:lnTo>
                    <a:pt x="1067180" y="63880"/>
                  </a:lnTo>
                  <a:lnTo>
                    <a:pt x="1067172" y="62610"/>
                  </a:lnTo>
                  <a:lnTo>
                    <a:pt x="1062481" y="62610"/>
                  </a:lnTo>
                  <a:lnTo>
                    <a:pt x="1048279" y="54582"/>
                  </a:lnTo>
                  <a:close/>
                </a:path>
                <a:path w="1086484" h="321309">
                  <a:moveTo>
                    <a:pt x="1062227" y="46227"/>
                  </a:moveTo>
                  <a:lnTo>
                    <a:pt x="1048279" y="54582"/>
                  </a:lnTo>
                  <a:lnTo>
                    <a:pt x="1062481" y="62610"/>
                  </a:lnTo>
                  <a:lnTo>
                    <a:pt x="1062227" y="46227"/>
                  </a:lnTo>
                  <a:close/>
                </a:path>
                <a:path w="1086484" h="321309">
                  <a:moveTo>
                    <a:pt x="1067063" y="46227"/>
                  </a:moveTo>
                  <a:lnTo>
                    <a:pt x="1062227" y="46227"/>
                  </a:lnTo>
                  <a:lnTo>
                    <a:pt x="1062481" y="62610"/>
                  </a:lnTo>
                  <a:lnTo>
                    <a:pt x="1067172" y="62610"/>
                  </a:lnTo>
                  <a:lnTo>
                    <a:pt x="1067063" y="46227"/>
                  </a:lnTo>
                  <a:close/>
                </a:path>
                <a:path w="1086484" h="321309">
                  <a:moveTo>
                    <a:pt x="1067053" y="44830"/>
                  </a:moveTo>
                  <a:lnTo>
                    <a:pt x="1033906" y="45211"/>
                  </a:lnTo>
                  <a:lnTo>
                    <a:pt x="1031862" y="45302"/>
                  </a:lnTo>
                  <a:lnTo>
                    <a:pt x="1048279" y="54582"/>
                  </a:lnTo>
                  <a:lnTo>
                    <a:pt x="1062227" y="46227"/>
                  </a:lnTo>
                  <a:lnTo>
                    <a:pt x="1067063" y="46227"/>
                  </a:lnTo>
                  <a:lnTo>
                    <a:pt x="1067053" y="44830"/>
                  </a:lnTo>
                  <a:close/>
                </a:path>
                <a:path w="1086484" h="321309">
                  <a:moveTo>
                    <a:pt x="990473" y="0"/>
                  </a:moveTo>
                  <a:lnTo>
                    <a:pt x="984630" y="1650"/>
                  </a:lnTo>
                  <a:lnTo>
                    <a:pt x="982091" y="6222"/>
                  </a:lnTo>
                  <a:lnTo>
                    <a:pt x="979424" y="10794"/>
                  </a:lnTo>
                  <a:lnTo>
                    <a:pt x="981075" y="16636"/>
                  </a:lnTo>
                  <a:lnTo>
                    <a:pt x="1031862" y="45302"/>
                  </a:lnTo>
                  <a:lnTo>
                    <a:pt x="1033906" y="45211"/>
                  </a:lnTo>
                  <a:lnTo>
                    <a:pt x="1067053" y="44830"/>
                  </a:lnTo>
                  <a:lnTo>
                    <a:pt x="1069627" y="44830"/>
                  </a:lnTo>
                  <a:lnTo>
                    <a:pt x="995045" y="2539"/>
                  </a:lnTo>
                  <a:lnTo>
                    <a:pt x="990473" y="0"/>
                  </a:lnTo>
                  <a:close/>
                </a:path>
              </a:pathLst>
            </a:custGeom>
            <a:solidFill>
              <a:srgbClr val="94373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0" name="object 1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62775" y="838199"/>
              <a:ext cx="219075" cy="323850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67350" y="1076324"/>
              <a:ext cx="219075" cy="323850"/>
            </a:xfrm>
            <a:prstGeom prst="rect">
              <a:avLst/>
            </a:prstGeom>
          </p:spPr>
        </p:pic>
      </p:grpSp>
      <p:sp>
        <p:nvSpPr>
          <p:cNvPr id="122" name="object 122"/>
          <p:cNvSpPr txBox="1"/>
          <p:nvPr/>
        </p:nvSpPr>
        <p:spPr>
          <a:xfrm>
            <a:off x="5075682" y="831596"/>
            <a:ext cx="18148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solidFill>
                  <a:srgbClr val="C0504D"/>
                </a:solidFill>
                <a:latin typeface="Calibri"/>
                <a:cs typeface="Calibri"/>
              </a:rPr>
              <a:t>«</a:t>
            </a:r>
            <a:r>
              <a:rPr dirty="0" sz="100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000" spc="-5" b="1">
                <a:solidFill>
                  <a:srgbClr val="C0504D"/>
                </a:solidFill>
                <a:latin typeface="Calibri"/>
                <a:cs typeface="Calibri"/>
              </a:rPr>
              <a:t>Aller d’un point A</a:t>
            </a:r>
            <a:r>
              <a:rPr dirty="0" sz="100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000" spc="-5" b="1">
                <a:solidFill>
                  <a:srgbClr val="C0504D"/>
                </a:solidFill>
                <a:latin typeface="Calibri"/>
                <a:cs typeface="Calibri"/>
              </a:rPr>
              <a:t>à</a:t>
            </a:r>
            <a:r>
              <a:rPr dirty="0" sz="10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C0504D"/>
                </a:solidFill>
                <a:latin typeface="Calibri"/>
                <a:cs typeface="Calibri"/>
              </a:rPr>
              <a:t>un</a:t>
            </a:r>
            <a:r>
              <a:rPr dirty="0" sz="1000" spc="-5" b="1">
                <a:solidFill>
                  <a:srgbClr val="C0504D"/>
                </a:solidFill>
                <a:latin typeface="Calibri"/>
                <a:cs typeface="Calibri"/>
              </a:rPr>
              <a:t> point B</a:t>
            </a:r>
            <a:r>
              <a:rPr dirty="0" sz="1000" spc="5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000" spc="-5" b="1">
                <a:solidFill>
                  <a:srgbClr val="C0504D"/>
                </a:solidFill>
                <a:latin typeface="Calibri"/>
                <a:cs typeface="Calibri"/>
              </a:rPr>
              <a:t>»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23" name="object 123"/>
          <p:cNvGrpSpPr/>
          <p:nvPr/>
        </p:nvGrpSpPr>
        <p:grpSpPr>
          <a:xfrm>
            <a:off x="725169" y="7467600"/>
            <a:ext cx="6325235" cy="2691130"/>
            <a:chOff x="725169" y="7467600"/>
            <a:chExt cx="6325235" cy="2691130"/>
          </a:xfrm>
        </p:grpSpPr>
        <p:pic>
          <p:nvPicPr>
            <p:cNvPr id="124" name="object 1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55104" y="7467600"/>
              <a:ext cx="495300" cy="248919"/>
            </a:xfrm>
            <a:prstGeom prst="rect">
              <a:avLst/>
            </a:prstGeom>
          </p:spPr>
        </p:pic>
        <p:sp>
          <p:nvSpPr>
            <p:cNvPr id="125" name="object 125"/>
            <p:cNvSpPr/>
            <p:nvPr/>
          </p:nvSpPr>
          <p:spPr>
            <a:xfrm>
              <a:off x="1685925" y="989202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266700" y="0"/>
                  </a:moveTo>
                  <a:lnTo>
                    <a:pt x="0" y="0"/>
                  </a:lnTo>
                  <a:lnTo>
                    <a:pt x="133350" y="266699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725169" y="9888854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266699" y="0"/>
                  </a:moveTo>
                  <a:lnTo>
                    <a:pt x="0" y="0"/>
                  </a:lnTo>
                  <a:lnTo>
                    <a:pt x="133349" y="266699"/>
                  </a:lnTo>
                  <a:lnTo>
                    <a:pt x="266699" y="0"/>
                  </a:lnTo>
                  <a:close/>
                </a:path>
              </a:pathLst>
            </a:custGeom>
            <a:solidFill>
              <a:srgbClr val="94373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7" name="object 127"/>
          <p:cNvSpPr txBox="1"/>
          <p:nvPr/>
        </p:nvSpPr>
        <p:spPr>
          <a:xfrm>
            <a:off x="3011551" y="2677413"/>
            <a:ext cx="1362075" cy="3879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dirty="0" sz="1400">
                <a:latin typeface="Webdings"/>
                <a:cs typeface="Webdings"/>
              </a:rPr>
              <a:t>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Calibri"/>
                <a:cs typeface="Calibri"/>
              </a:rPr>
              <a:t>t</a:t>
            </a:r>
            <a:r>
              <a:rPr dirty="0" sz="1000" spc="-10" i="1">
                <a:latin typeface="Calibri"/>
                <a:cs typeface="Calibri"/>
              </a:rPr>
              <a:t>r</a:t>
            </a:r>
            <a:r>
              <a:rPr dirty="0" sz="1000" spc="-5" i="1">
                <a:latin typeface="Calibri"/>
                <a:cs typeface="Calibri"/>
              </a:rPr>
              <a:t>a</a:t>
            </a:r>
            <a:r>
              <a:rPr dirty="0" sz="1000" spc="-10" i="1">
                <a:latin typeface="Calibri"/>
                <a:cs typeface="Calibri"/>
              </a:rPr>
              <a:t>j</a:t>
            </a:r>
            <a:r>
              <a:rPr dirty="0" sz="1000" spc="-5" i="1">
                <a:latin typeface="Calibri"/>
                <a:cs typeface="Calibri"/>
              </a:rPr>
              <a:t>et(s)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à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p</a:t>
            </a:r>
            <a:r>
              <a:rPr dirty="0" sz="1000" spc="-5" i="1">
                <a:latin typeface="Calibri"/>
                <a:cs typeface="Calibri"/>
              </a:rPr>
              <a:t>ied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d</a:t>
            </a:r>
            <a:r>
              <a:rPr dirty="0" sz="1000" spc="-5" i="1">
                <a:latin typeface="Calibri"/>
                <a:cs typeface="Calibri"/>
              </a:rPr>
              <a:t>u</a:t>
            </a:r>
            <a:r>
              <a:rPr dirty="0" sz="1000" spc="-15" i="1">
                <a:latin typeface="Calibri"/>
                <a:cs typeface="Calibri"/>
              </a:rPr>
              <a:t>r</a:t>
            </a:r>
            <a:r>
              <a:rPr dirty="0" sz="1000" spc="-5" i="1">
                <a:latin typeface="Calibri"/>
                <a:cs typeface="Calibri"/>
              </a:rPr>
              <a:t>ant</a:t>
            </a:r>
            <a:endParaRPr sz="1000">
              <a:latin typeface="Calibri"/>
              <a:cs typeface="Calibri"/>
            </a:endParaRPr>
          </a:p>
          <a:p>
            <a:pPr marL="260985">
              <a:lnSpc>
                <a:spcPts val="1185"/>
              </a:lnSpc>
            </a:pPr>
            <a:r>
              <a:rPr dirty="0" sz="1000" spc="-5" b="1" i="1">
                <a:latin typeface="Calibri"/>
                <a:cs typeface="Calibri"/>
              </a:rPr>
              <a:t>au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spc="-5" b="1" i="1">
                <a:latin typeface="Calibri"/>
                <a:cs typeface="Calibri"/>
              </a:rPr>
              <a:t>moins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spc="-5" b="1" i="1">
                <a:latin typeface="Calibri"/>
                <a:cs typeface="Calibri"/>
              </a:rPr>
              <a:t>10</a:t>
            </a:r>
            <a:r>
              <a:rPr dirty="0" sz="1000" spc="-20" b="1" i="1">
                <a:latin typeface="Calibri"/>
                <a:cs typeface="Calibri"/>
              </a:rPr>
              <a:t> </a:t>
            </a:r>
            <a:r>
              <a:rPr dirty="0" sz="1000" spc="-5" b="1" i="1">
                <a:latin typeface="Calibri"/>
                <a:cs typeface="Calibri"/>
              </a:rPr>
              <a:t>minutes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904735" y="210565"/>
            <a:ext cx="278130" cy="38290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900">
                <a:latin typeface="Calibri"/>
                <a:cs typeface="Calibri"/>
              </a:rPr>
              <a:t>PA</a:t>
            </a:r>
            <a:r>
              <a:rPr dirty="0" sz="900" spc="-10">
                <a:latin typeface="Calibri"/>
                <a:cs typeface="Calibri"/>
              </a:rPr>
              <a:t>G</a:t>
            </a:r>
            <a:r>
              <a:rPr dirty="0" sz="900">
                <a:latin typeface="Calibri"/>
                <a:cs typeface="Calibri"/>
              </a:rPr>
              <a:t>E</a:t>
            </a:r>
            <a:endParaRPr sz="9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70"/>
              </a:spcBef>
            </a:pPr>
            <a:r>
              <a:rPr dirty="0" sz="1200">
                <a:latin typeface="Calibri"/>
                <a:cs typeface="Calibri"/>
              </a:rPr>
              <a:t>②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3903980" y="3849369"/>
            <a:ext cx="1764030" cy="273050"/>
          </a:xfrm>
          <a:custGeom>
            <a:avLst/>
            <a:gdLst/>
            <a:ahLst/>
            <a:cxnLst/>
            <a:rect l="l" t="t" r="r" b="b"/>
            <a:pathLst>
              <a:path w="1764029" h="273050">
                <a:moveTo>
                  <a:pt x="266700" y="0"/>
                </a:moveTo>
                <a:lnTo>
                  <a:pt x="0" y="0"/>
                </a:lnTo>
                <a:lnTo>
                  <a:pt x="133350" y="266700"/>
                </a:lnTo>
                <a:lnTo>
                  <a:pt x="266700" y="0"/>
                </a:lnTo>
                <a:close/>
              </a:path>
              <a:path w="1764029" h="273050">
                <a:moveTo>
                  <a:pt x="1764030" y="6350"/>
                </a:moveTo>
                <a:lnTo>
                  <a:pt x="1497330" y="6350"/>
                </a:lnTo>
                <a:lnTo>
                  <a:pt x="1630680" y="273050"/>
                </a:lnTo>
                <a:lnTo>
                  <a:pt x="1764030" y="6350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6868159" y="384301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266700" y="0"/>
                </a:moveTo>
                <a:lnTo>
                  <a:pt x="0" y="0"/>
                </a:lnTo>
                <a:lnTo>
                  <a:pt x="133350" y="266700"/>
                </a:lnTo>
                <a:lnTo>
                  <a:pt x="266700" y="0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1" name="object 131"/>
          <p:cNvGrpSpPr/>
          <p:nvPr/>
        </p:nvGrpSpPr>
        <p:grpSpPr>
          <a:xfrm>
            <a:off x="568325" y="3063874"/>
            <a:ext cx="2368550" cy="825500"/>
            <a:chOff x="568325" y="3063874"/>
            <a:chExt cx="2368550" cy="825500"/>
          </a:xfrm>
        </p:grpSpPr>
        <p:sp>
          <p:nvSpPr>
            <p:cNvPr id="132" name="object 132"/>
            <p:cNvSpPr/>
            <p:nvPr/>
          </p:nvSpPr>
          <p:spPr>
            <a:xfrm>
              <a:off x="581025" y="3076574"/>
              <a:ext cx="2343150" cy="800100"/>
            </a:xfrm>
            <a:custGeom>
              <a:avLst/>
              <a:gdLst/>
              <a:ahLst/>
              <a:cxnLst/>
              <a:rect l="l" t="t" r="r" b="b"/>
              <a:pathLst>
                <a:path w="2343150" h="800100">
                  <a:moveTo>
                    <a:pt x="2179320" y="0"/>
                  </a:moveTo>
                  <a:lnTo>
                    <a:pt x="0" y="0"/>
                  </a:lnTo>
                  <a:lnTo>
                    <a:pt x="0" y="800100"/>
                  </a:lnTo>
                  <a:lnTo>
                    <a:pt x="2179320" y="800100"/>
                  </a:lnTo>
                  <a:lnTo>
                    <a:pt x="2343150" y="400050"/>
                  </a:lnTo>
                  <a:lnTo>
                    <a:pt x="217932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581025" y="3076574"/>
              <a:ext cx="2343150" cy="800100"/>
            </a:xfrm>
            <a:custGeom>
              <a:avLst/>
              <a:gdLst/>
              <a:ahLst/>
              <a:cxnLst/>
              <a:rect l="l" t="t" r="r" b="b"/>
              <a:pathLst>
                <a:path w="2343150" h="800100">
                  <a:moveTo>
                    <a:pt x="0" y="0"/>
                  </a:moveTo>
                  <a:lnTo>
                    <a:pt x="2179320" y="0"/>
                  </a:lnTo>
                  <a:lnTo>
                    <a:pt x="2343150" y="400050"/>
                  </a:lnTo>
                  <a:lnTo>
                    <a:pt x="2179320" y="800100"/>
                  </a:lnTo>
                  <a:lnTo>
                    <a:pt x="0" y="80010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4" name="object 134"/>
          <p:cNvSpPr txBox="1"/>
          <p:nvPr/>
        </p:nvSpPr>
        <p:spPr>
          <a:xfrm>
            <a:off x="673100" y="3084322"/>
            <a:ext cx="2028189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  <a:tabLst>
                <a:tab pos="812165" algn="l"/>
                <a:tab pos="1390015" algn="l"/>
              </a:tabLst>
            </a:pPr>
            <a:r>
              <a:rPr dirty="0" sz="1200" spc="-5">
                <a:latin typeface="Calibri"/>
                <a:cs typeface="Calibri"/>
              </a:rPr>
              <a:t>Lors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d’une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semaine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habituelle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</a:t>
            </a:r>
            <a:r>
              <a:rPr dirty="0" sz="1200" spc="-10">
                <a:latin typeface="Calibri"/>
                <a:cs typeface="Calibri"/>
              </a:rPr>
              <a:t>w</a:t>
            </a:r>
            <a:r>
              <a:rPr dirty="0" sz="1200">
                <a:latin typeface="Calibri"/>
                <a:cs typeface="Calibri"/>
              </a:rPr>
              <a:t>ee</a:t>
            </a:r>
            <a:r>
              <a:rPr dirty="0" sz="1200" spc="-5">
                <a:latin typeface="Calibri"/>
                <a:cs typeface="Calibri"/>
              </a:rPr>
              <a:t>k</a:t>
            </a:r>
            <a:r>
              <a:rPr dirty="0" sz="1200">
                <a:latin typeface="Calibri"/>
                <a:cs typeface="Calibri"/>
              </a:rPr>
              <a:t>-e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d	i</a:t>
            </a:r>
            <a:r>
              <a:rPr dirty="0" sz="1200" spc="5">
                <a:latin typeface="Calibri"/>
                <a:cs typeface="Calibri"/>
              </a:rPr>
              <a:t>n</a:t>
            </a:r>
            <a:r>
              <a:rPr dirty="0" sz="1200" spc="-5">
                <a:latin typeface="Calibri"/>
                <a:cs typeface="Calibri"/>
              </a:rPr>
              <a:t>c</a:t>
            </a:r>
            <a:r>
              <a:rPr dirty="0" sz="1200" spc="-15">
                <a:latin typeface="Calibri"/>
                <a:cs typeface="Calibri"/>
              </a:rPr>
              <a:t>l</a:t>
            </a:r>
            <a:r>
              <a:rPr dirty="0" sz="1200">
                <a:latin typeface="Calibri"/>
                <a:cs typeface="Calibri"/>
              </a:rPr>
              <a:t>u</a:t>
            </a:r>
            <a:r>
              <a:rPr dirty="0" sz="1200" spc="-5">
                <a:latin typeface="Calibri"/>
                <a:cs typeface="Calibri"/>
              </a:rPr>
              <a:t>s)</a:t>
            </a:r>
            <a:r>
              <a:rPr dirty="0" sz="1200">
                <a:latin typeface="Calibri"/>
                <a:cs typeface="Calibri"/>
              </a:rPr>
              <a:t>,	e</a:t>
            </a:r>
            <a:r>
              <a:rPr dirty="0" sz="1200" spc="5">
                <a:latin typeface="Calibri"/>
                <a:cs typeface="Calibri"/>
              </a:rPr>
              <a:t>f</a:t>
            </a:r>
            <a:r>
              <a:rPr dirty="0" sz="1200" spc="-10">
                <a:latin typeface="Calibri"/>
                <a:cs typeface="Calibri"/>
              </a:rPr>
              <a:t>f</a:t>
            </a:r>
            <a:r>
              <a:rPr dirty="0" sz="1200">
                <a:latin typeface="Calibri"/>
                <a:cs typeface="Calibri"/>
              </a:rPr>
              <a:t>ectu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 spc="10">
                <a:latin typeface="Calibri"/>
                <a:cs typeface="Calibri"/>
              </a:rPr>
              <a:t>z</a:t>
            </a:r>
            <a:r>
              <a:rPr dirty="0" sz="1200"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73100" y="3543427"/>
            <a:ext cx="15665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vous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déplacements </a:t>
            </a:r>
            <a:r>
              <a:rPr dirty="0" sz="1200" b="1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6" name="object 136"/>
          <p:cNvGrpSpPr/>
          <p:nvPr/>
        </p:nvGrpSpPr>
        <p:grpSpPr>
          <a:xfrm>
            <a:off x="723900" y="3797299"/>
            <a:ext cx="1933575" cy="727710"/>
            <a:chOff x="723900" y="3797299"/>
            <a:chExt cx="1933575" cy="727710"/>
          </a:xfrm>
        </p:grpSpPr>
        <p:sp>
          <p:nvSpPr>
            <p:cNvPr id="137" name="object 137"/>
            <p:cNvSpPr/>
            <p:nvPr/>
          </p:nvSpPr>
          <p:spPr>
            <a:xfrm>
              <a:off x="733425" y="3806824"/>
              <a:ext cx="1914525" cy="708660"/>
            </a:xfrm>
            <a:custGeom>
              <a:avLst/>
              <a:gdLst/>
              <a:ahLst/>
              <a:cxnLst/>
              <a:rect l="l" t="t" r="r" b="b"/>
              <a:pathLst>
                <a:path w="1914525" h="708660">
                  <a:moveTo>
                    <a:pt x="1642872" y="0"/>
                  </a:moveTo>
                  <a:lnTo>
                    <a:pt x="271665" y="0"/>
                  </a:lnTo>
                  <a:lnTo>
                    <a:pt x="222833" y="4378"/>
                  </a:lnTo>
                  <a:lnTo>
                    <a:pt x="176872" y="17000"/>
                  </a:lnTo>
                  <a:lnTo>
                    <a:pt x="134550" y="37098"/>
                  </a:lnTo>
                  <a:lnTo>
                    <a:pt x="96634" y="63903"/>
                  </a:lnTo>
                  <a:lnTo>
                    <a:pt x="63892" y="96648"/>
                  </a:lnTo>
                  <a:lnTo>
                    <a:pt x="37090" y="134563"/>
                  </a:lnTo>
                  <a:lnTo>
                    <a:pt x="16995" y="176881"/>
                  </a:lnTo>
                  <a:lnTo>
                    <a:pt x="4376" y="222834"/>
                  </a:lnTo>
                  <a:lnTo>
                    <a:pt x="0" y="271652"/>
                  </a:lnTo>
                  <a:lnTo>
                    <a:pt x="0" y="437006"/>
                  </a:lnTo>
                  <a:lnTo>
                    <a:pt x="4376" y="485825"/>
                  </a:lnTo>
                  <a:lnTo>
                    <a:pt x="16995" y="531778"/>
                  </a:lnTo>
                  <a:lnTo>
                    <a:pt x="37090" y="574096"/>
                  </a:lnTo>
                  <a:lnTo>
                    <a:pt x="63892" y="612011"/>
                  </a:lnTo>
                  <a:lnTo>
                    <a:pt x="96634" y="644756"/>
                  </a:lnTo>
                  <a:lnTo>
                    <a:pt x="134550" y="671561"/>
                  </a:lnTo>
                  <a:lnTo>
                    <a:pt x="176872" y="691659"/>
                  </a:lnTo>
                  <a:lnTo>
                    <a:pt x="222833" y="704281"/>
                  </a:lnTo>
                  <a:lnTo>
                    <a:pt x="271665" y="708659"/>
                  </a:lnTo>
                  <a:lnTo>
                    <a:pt x="1642872" y="708659"/>
                  </a:lnTo>
                  <a:lnTo>
                    <a:pt x="1691690" y="704281"/>
                  </a:lnTo>
                  <a:lnTo>
                    <a:pt x="1737643" y="691659"/>
                  </a:lnTo>
                  <a:lnTo>
                    <a:pt x="1779961" y="671561"/>
                  </a:lnTo>
                  <a:lnTo>
                    <a:pt x="1817876" y="644756"/>
                  </a:lnTo>
                  <a:lnTo>
                    <a:pt x="1850621" y="612011"/>
                  </a:lnTo>
                  <a:lnTo>
                    <a:pt x="1877426" y="574096"/>
                  </a:lnTo>
                  <a:lnTo>
                    <a:pt x="1897524" y="531778"/>
                  </a:lnTo>
                  <a:lnTo>
                    <a:pt x="1910146" y="485825"/>
                  </a:lnTo>
                  <a:lnTo>
                    <a:pt x="1914525" y="437006"/>
                  </a:lnTo>
                  <a:lnTo>
                    <a:pt x="1914525" y="271652"/>
                  </a:lnTo>
                  <a:lnTo>
                    <a:pt x="1910146" y="222834"/>
                  </a:lnTo>
                  <a:lnTo>
                    <a:pt x="1897524" y="176881"/>
                  </a:lnTo>
                  <a:lnTo>
                    <a:pt x="1877426" y="134563"/>
                  </a:lnTo>
                  <a:lnTo>
                    <a:pt x="1850621" y="96648"/>
                  </a:lnTo>
                  <a:lnTo>
                    <a:pt x="1817876" y="63903"/>
                  </a:lnTo>
                  <a:lnTo>
                    <a:pt x="1779961" y="37098"/>
                  </a:lnTo>
                  <a:lnTo>
                    <a:pt x="1737643" y="17000"/>
                  </a:lnTo>
                  <a:lnTo>
                    <a:pt x="1691690" y="4378"/>
                  </a:lnTo>
                  <a:lnTo>
                    <a:pt x="1642872" y="0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733425" y="3806824"/>
              <a:ext cx="1914525" cy="708660"/>
            </a:xfrm>
            <a:custGeom>
              <a:avLst/>
              <a:gdLst/>
              <a:ahLst/>
              <a:cxnLst/>
              <a:rect l="l" t="t" r="r" b="b"/>
              <a:pathLst>
                <a:path w="1914525" h="708660">
                  <a:moveTo>
                    <a:pt x="0" y="271652"/>
                  </a:moveTo>
                  <a:lnTo>
                    <a:pt x="4376" y="222834"/>
                  </a:lnTo>
                  <a:lnTo>
                    <a:pt x="16995" y="176881"/>
                  </a:lnTo>
                  <a:lnTo>
                    <a:pt x="37090" y="134563"/>
                  </a:lnTo>
                  <a:lnTo>
                    <a:pt x="63892" y="96648"/>
                  </a:lnTo>
                  <a:lnTo>
                    <a:pt x="96634" y="63903"/>
                  </a:lnTo>
                  <a:lnTo>
                    <a:pt x="134550" y="37098"/>
                  </a:lnTo>
                  <a:lnTo>
                    <a:pt x="176872" y="17000"/>
                  </a:lnTo>
                  <a:lnTo>
                    <a:pt x="222833" y="4378"/>
                  </a:lnTo>
                  <a:lnTo>
                    <a:pt x="271665" y="0"/>
                  </a:lnTo>
                  <a:lnTo>
                    <a:pt x="1642872" y="0"/>
                  </a:lnTo>
                  <a:lnTo>
                    <a:pt x="1691690" y="4378"/>
                  </a:lnTo>
                  <a:lnTo>
                    <a:pt x="1737643" y="17000"/>
                  </a:lnTo>
                  <a:lnTo>
                    <a:pt x="1779961" y="37098"/>
                  </a:lnTo>
                  <a:lnTo>
                    <a:pt x="1817876" y="63903"/>
                  </a:lnTo>
                  <a:lnTo>
                    <a:pt x="1850621" y="96648"/>
                  </a:lnTo>
                  <a:lnTo>
                    <a:pt x="1877426" y="134563"/>
                  </a:lnTo>
                  <a:lnTo>
                    <a:pt x="1897524" y="176881"/>
                  </a:lnTo>
                  <a:lnTo>
                    <a:pt x="1910146" y="222834"/>
                  </a:lnTo>
                  <a:lnTo>
                    <a:pt x="1914525" y="271652"/>
                  </a:lnTo>
                  <a:lnTo>
                    <a:pt x="1914525" y="437006"/>
                  </a:lnTo>
                  <a:lnTo>
                    <a:pt x="1910146" y="485825"/>
                  </a:lnTo>
                  <a:lnTo>
                    <a:pt x="1897524" y="531778"/>
                  </a:lnTo>
                  <a:lnTo>
                    <a:pt x="1877426" y="574096"/>
                  </a:lnTo>
                  <a:lnTo>
                    <a:pt x="1850621" y="612011"/>
                  </a:lnTo>
                  <a:lnTo>
                    <a:pt x="1817876" y="644756"/>
                  </a:lnTo>
                  <a:lnTo>
                    <a:pt x="1779961" y="671561"/>
                  </a:lnTo>
                  <a:lnTo>
                    <a:pt x="1737643" y="691659"/>
                  </a:lnTo>
                  <a:lnTo>
                    <a:pt x="1691690" y="704281"/>
                  </a:lnTo>
                  <a:lnTo>
                    <a:pt x="1642872" y="708659"/>
                  </a:lnTo>
                  <a:lnTo>
                    <a:pt x="271665" y="708659"/>
                  </a:lnTo>
                  <a:lnTo>
                    <a:pt x="222833" y="704281"/>
                  </a:lnTo>
                  <a:lnTo>
                    <a:pt x="176872" y="691659"/>
                  </a:lnTo>
                  <a:lnTo>
                    <a:pt x="134550" y="671561"/>
                  </a:lnTo>
                  <a:lnTo>
                    <a:pt x="96634" y="644756"/>
                  </a:lnTo>
                  <a:lnTo>
                    <a:pt x="63892" y="612011"/>
                  </a:lnTo>
                  <a:lnTo>
                    <a:pt x="37090" y="574096"/>
                  </a:lnTo>
                  <a:lnTo>
                    <a:pt x="16995" y="531778"/>
                  </a:lnTo>
                  <a:lnTo>
                    <a:pt x="4376" y="485825"/>
                  </a:lnTo>
                  <a:lnTo>
                    <a:pt x="0" y="437006"/>
                  </a:lnTo>
                  <a:lnTo>
                    <a:pt x="0" y="271652"/>
                  </a:lnTo>
                  <a:close/>
                </a:path>
              </a:pathLst>
            </a:custGeom>
            <a:ln w="19050">
              <a:solidFill>
                <a:srgbClr val="943735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9" name="object 139"/>
          <p:cNvSpPr txBox="1"/>
          <p:nvPr/>
        </p:nvSpPr>
        <p:spPr>
          <a:xfrm>
            <a:off x="842568" y="3817486"/>
            <a:ext cx="1697989" cy="6197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12700" marR="5080">
              <a:lnSpc>
                <a:spcPct val="113300"/>
              </a:lnSpc>
              <a:spcBef>
                <a:spcPts val="110"/>
              </a:spcBef>
            </a:pPr>
            <a:r>
              <a:rPr dirty="0" sz="1400">
                <a:solidFill>
                  <a:srgbClr val="622322"/>
                </a:solidFill>
                <a:latin typeface="Webdings"/>
                <a:cs typeface="Webdings"/>
              </a:rPr>
              <a:t></a:t>
            </a:r>
            <a:r>
              <a:rPr dirty="0" sz="1400" spc="-50">
                <a:solidFill>
                  <a:srgbClr val="622322"/>
                </a:solidFill>
                <a:latin typeface="Times New Roman"/>
                <a:cs typeface="Times New Roman"/>
              </a:rPr>
              <a:t> 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si</a:t>
            </a:r>
            <a:r>
              <a:rPr dirty="0" sz="1050" spc="-15" i="1">
                <a:solidFill>
                  <a:srgbClr val="622322"/>
                </a:solidFill>
                <a:latin typeface="Webdings"/>
                <a:cs typeface="Webdings"/>
              </a:rPr>
              <a:t></a:t>
            </a:r>
            <a:r>
              <a:rPr dirty="0" sz="1000" spc="-15" b="1" i="1">
                <a:solidFill>
                  <a:srgbClr val="622322"/>
                </a:solidFill>
                <a:latin typeface="Calibri"/>
                <a:cs typeface="Calibri"/>
              </a:rPr>
              <a:t>NON</a:t>
            </a:r>
            <a:r>
              <a:rPr dirty="0" sz="1000" spc="-5" b="1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pour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les</a:t>
            </a:r>
            <a:r>
              <a:rPr dirty="0" sz="1000" spc="-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trois</a:t>
            </a:r>
            <a:r>
              <a:rPr dirty="0" sz="1000" spc="-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types </a:t>
            </a:r>
            <a:r>
              <a:rPr dirty="0" sz="1000" spc="-2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de déplacement, passez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directement</a:t>
            </a:r>
            <a:r>
              <a:rPr dirty="0" sz="1000" spc="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à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la question Q8.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40" name="object 140"/>
          <p:cNvGrpSpPr/>
          <p:nvPr/>
        </p:nvGrpSpPr>
        <p:grpSpPr>
          <a:xfrm>
            <a:off x="200025" y="3075939"/>
            <a:ext cx="440690" cy="440690"/>
            <a:chOff x="200025" y="3075939"/>
            <a:chExt cx="440690" cy="440690"/>
          </a:xfrm>
        </p:grpSpPr>
        <p:sp>
          <p:nvSpPr>
            <p:cNvPr id="141" name="object 141"/>
            <p:cNvSpPr/>
            <p:nvPr/>
          </p:nvSpPr>
          <p:spPr>
            <a:xfrm>
              <a:off x="209550" y="3085464"/>
              <a:ext cx="421640" cy="421640"/>
            </a:xfrm>
            <a:custGeom>
              <a:avLst/>
              <a:gdLst/>
              <a:ahLst/>
              <a:cxnLst/>
              <a:rect l="l" t="t" r="r" b="b"/>
              <a:pathLst>
                <a:path w="421640" h="421639">
                  <a:moveTo>
                    <a:pt x="210820" y="0"/>
                  </a:moveTo>
                  <a:lnTo>
                    <a:pt x="162480" y="5566"/>
                  </a:lnTo>
                  <a:lnTo>
                    <a:pt x="118106" y="21423"/>
                  </a:lnTo>
                  <a:lnTo>
                    <a:pt x="78962" y="46306"/>
                  </a:lnTo>
                  <a:lnTo>
                    <a:pt x="46314" y="78951"/>
                  </a:lnTo>
                  <a:lnTo>
                    <a:pt x="21427" y="118095"/>
                  </a:lnTo>
                  <a:lnTo>
                    <a:pt x="5567" y="162472"/>
                  </a:lnTo>
                  <a:lnTo>
                    <a:pt x="0" y="210820"/>
                  </a:lnTo>
                  <a:lnTo>
                    <a:pt x="5567" y="259167"/>
                  </a:lnTo>
                  <a:lnTo>
                    <a:pt x="21427" y="303544"/>
                  </a:lnTo>
                  <a:lnTo>
                    <a:pt x="46314" y="342688"/>
                  </a:lnTo>
                  <a:lnTo>
                    <a:pt x="78962" y="375333"/>
                  </a:lnTo>
                  <a:lnTo>
                    <a:pt x="118106" y="400216"/>
                  </a:lnTo>
                  <a:lnTo>
                    <a:pt x="162480" y="416073"/>
                  </a:lnTo>
                  <a:lnTo>
                    <a:pt x="210820" y="421640"/>
                  </a:lnTo>
                  <a:lnTo>
                    <a:pt x="259159" y="416073"/>
                  </a:lnTo>
                  <a:lnTo>
                    <a:pt x="303533" y="400216"/>
                  </a:lnTo>
                  <a:lnTo>
                    <a:pt x="342677" y="375333"/>
                  </a:lnTo>
                  <a:lnTo>
                    <a:pt x="375325" y="342688"/>
                  </a:lnTo>
                  <a:lnTo>
                    <a:pt x="400212" y="303544"/>
                  </a:lnTo>
                  <a:lnTo>
                    <a:pt x="416072" y="259167"/>
                  </a:lnTo>
                  <a:lnTo>
                    <a:pt x="421640" y="210820"/>
                  </a:lnTo>
                  <a:lnTo>
                    <a:pt x="416072" y="162472"/>
                  </a:lnTo>
                  <a:lnTo>
                    <a:pt x="400212" y="118095"/>
                  </a:lnTo>
                  <a:lnTo>
                    <a:pt x="375325" y="78951"/>
                  </a:lnTo>
                  <a:lnTo>
                    <a:pt x="342677" y="46306"/>
                  </a:lnTo>
                  <a:lnTo>
                    <a:pt x="303533" y="21423"/>
                  </a:lnTo>
                  <a:lnTo>
                    <a:pt x="259159" y="5566"/>
                  </a:lnTo>
                  <a:lnTo>
                    <a:pt x="21082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209550" y="3085464"/>
              <a:ext cx="421640" cy="421640"/>
            </a:xfrm>
            <a:custGeom>
              <a:avLst/>
              <a:gdLst/>
              <a:ahLst/>
              <a:cxnLst/>
              <a:rect l="l" t="t" r="r" b="b"/>
              <a:pathLst>
                <a:path w="421640" h="421639">
                  <a:moveTo>
                    <a:pt x="0" y="210820"/>
                  </a:moveTo>
                  <a:lnTo>
                    <a:pt x="5567" y="162472"/>
                  </a:lnTo>
                  <a:lnTo>
                    <a:pt x="21427" y="118095"/>
                  </a:lnTo>
                  <a:lnTo>
                    <a:pt x="46314" y="78951"/>
                  </a:lnTo>
                  <a:lnTo>
                    <a:pt x="78962" y="46306"/>
                  </a:lnTo>
                  <a:lnTo>
                    <a:pt x="118106" y="21423"/>
                  </a:lnTo>
                  <a:lnTo>
                    <a:pt x="162480" y="5566"/>
                  </a:lnTo>
                  <a:lnTo>
                    <a:pt x="210820" y="0"/>
                  </a:lnTo>
                  <a:lnTo>
                    <a:pt x="259159" y="5566"/>
                  </a:lnTo>
                  <a:lnTo>
                    <a:pt x="303533" y="21423"/>
                  </a:lnTo>
                  <a:lnTo>
                    <a:pt x="342677" y="46306"/>
                  </a:lnTo>
                  <a:lnTo>
                    <a:pt x="375325" y="78951"/>
                  </a:lnTo>
                  <a:lnTo>
                    <a:pt x="400212" y="118095"/>
                  </a:lnTo>
                  <a:lnTo>
                    <a:pt x="416072" y="162472"/>
                  </a:lnTo>
                  <a:lnTo>
                    <a:pt x="421640" y="210820"/>
                  </a:lnTo>
                  <a:lnTo>
                    <a:pt x="416072" y="259167"/>
                  </a:lnTo>
                  <a:lnTo>
                    <a:pt x="400212" y="303544"/>
                  </a:lnTo>
                  <a:lnTo>
                    <a:pt x="375325" y="342688"/>
                  </a:lnTo>
                  <a:lnTo>
                    <a:pt x="342677" y="375333"/>
                  </a:lnTo>
                  <a:lnTo>
                    <a:pt x="303533" y="400216"/>
                  </a:lnTo>
                  <a:lnTo>
                    <a:pt x="259159" y="416073"/>
                  </a:lnTo>
                  <a:lnTo>
                    <a:pt x="210820" y="421640"/>
                  </a:lnTo>
                  <a:lnTo>
                    <a:pt x="162480" y="416073"/>
                  </a:lnTo>
                  <a:lnTo>
                    <a:pt x="118106" y="400216"/>
                  </a:lnTo>
                  <a:lnTo>
                    <a:pt x="78962" y="375333"/>
                  </a:lnTo>
                  <a:lnTo>
                    <a:pt x="46314" y="342688"/>
                  </a:lnTo>
                  <a:lnTo>
                    <a:pt x="21427" y="303544"/>
                  </a:lnTo>
                  <a:lnTo>
                    <a:pt x="5567" y="259167"/>
                  </a:lnTo>
                  <a:lnTo>
                    <a:pt x="0" y="21082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3" name="object 143"/>
          <p:cNvSpPr txBox="1"/>
          <p:nvPr/>
        </p:nvSpPr>
        <p:spPr>
          <a:xfrm>
            <a:off x="310388" y="3151377"/>
            <a:ext cx="2184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44" name="object 144"/>
          <p:cNvGrpSpPr/>
          <p:nvPr/>
        </p:nvGrpSpPr>
        <p:grpSpPr>
          <a:xfrm>
            <a:off x="568325" y="4731384"/>
            <a:ext cx="2368550" cy="860425"/>
            <a:chOff x="568325" y="4731384"/>
            <a:chExt cx="2368550" cy="860425"/>
          </a:xfrm>
        </p:grpSpPr>
        <p:sp>
          <p:nvSpPr>
            <p:cNvPr id="145" name="object 145"/>
            <p:cNvSpPr/>
            <p:nvPr/>
          </p:nvSpPr>
          <p:spPr>
            <a:xfrm>
              <a:off x="581025" y="4744084"/>
              <a:ext cx="2343150" cy="835025"/>
            </a:xfrm>
            <a:custGeom>
              <a:avLst/>
              <a:gdLst/>
              <a:ahLst/>
              <a:cxnLst/>
              <a:rect l="l" t="t" r="r" b="b"/>
              <a:pathLst>
                <a:path w="2343150" h="835025">
                  <a:moveTo>
                    <a:pt x="2169414" y="0"/>
                  </a:moveTo>
                  <a:lnTo>
                    <a:pt x="0" y="0"/>
                  </a:lnTo>
                  <a:lnTo>
                    <a:pt x="0" y="835025"/>
                  </a:lnTo>
                  <a:lnTo>
                    <a:pt x="2169414" y="835025"/>
                  </a:lnTo>
                  <a:lnTo>
                    <a:pt x="2343150" y="417575"/>
                  </a:lnTo>
                  <a:lnTo>
                    <a:pt x="2169414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581025" y="4744084"/>
              <a:ext cx="2343150" cy="835025"/>
            </a:xfrm>
            <a:custGeom>
              <a:avLst/>
              <a:gdLst/>
              <a:ahLst/>
              <a:cxnLst/>
              <a:rect l="l" t="t" r="r" b="b"/>
              <a:pathLst>
                <a:path w="2343150" h="835025">
                  <a:moveTo>
                    <a:pt x="0" y="0"/>
                  </a:moveTo>
                  <a:lnTo>
                    <a:pt x="2169414" y="0"/>
                  </a:lnTo>
                  <a:lnTo>
                    <a:pt x="2343150" y="417575"/>
                  </a:lnTo>
                  <a:lnTo>
                    <a:pt x="2169414" y="835025"/>
                  </a:lnTo>
                  <a:lnTo>
                    <a:pt x="0" y="83502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7" name="object 147"/>
          <p:cNvSpPr txBox="1"/>
          <p:nvPr/>
        </p:nvSpPr>
        <p:spPr>
          <a:xfrm>
            <a:off x="673100" y="4782438"/>
            <a:ext cx="20212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0145" algn="l"/>
                <a:tab pos="1849120" algn="l"/>
              </a:tabLst>
            </a:pPr>
            <a:r>
              <a:rPr dirty="0" sz="1200" spc="-5">
                <a:latin typeface="Calibri"/>
                <a:cs typeface="Calibri"/>
              </a:rPr>
              <a:t>H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u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llem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nt,	</a:t>
            </a:r>
            <a:r>
              <a:rPr dirty="0" sz="1200" b="1">
                <a:latin typeface="Calibri"/>
                <a:cs typeface="Calibri"/>
              </a:rPr>
              <a:t>com</a:t>
            </a:r>
            <a:r>
              <a:rPr dirty="0" sz="1200" spc="-10" b="1">
                <a:latin typeface="Calibri"/>
                <a:cs typeface="Calibri"/>
              </a:rPr>
              <a:t>bi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b="1">
                <a:latin typeface="Calibri"/>
                <a:cs typeface="Calibri"/>
              </a:rPr>
              <a:t>n	de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73100" y="4997322"/>
            <a:ext cx="20212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jours</a:t>
            </a:r>
            <a:r>
              <a:rPr dirty="0" sz="1200" spc="7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par</a:t>
            </a:r>
            <a:r>
              <a:rPr dirty="0" sz="1200" spc="7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semaine</a:t>
            </a:r>
            <a:r>
              <a:rPr dirty="0" sz="1200" spc="8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en</a:t>
            </a:r>
            <a:r>
              <a:rPr dirty="0" sz="1200" spc="8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moyenne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73100" y="5210682"/>
            <a:ext cx="17125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effectuez-vous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trajets</a:t>
            </a:r>
            <a:r>
              <a:rPr dirty="0" sz="1200">
                <a:latin typeface="Calibri"/>
                <a:cs typeface="Calibri"/>
              </a:rPr>
              <a:t> 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50" name="object 150"/>
          <p:cNvGrpSpPr/>
          <p:nvPr/>
        </p:nvGrpSpPr>
        <p:grpSpPr>
          <a:xfrm>
            <a:off x="191135" y="4752974"/>
            <a:ext cx="441325" cy="441325"/>
            <a:chOff x="191135" y="4752974"/>
            <a:chExt cx="441325" cy="441325"/>
          </a:xfrm>
        </p:grpSpPr>
        <p:sp>
          <p:nvSpPr>
            <p:cNvPr id="151" name="object 151"/>
            <p:cNvSpPr/>
            <p:nvPr/>
          </p:nvSpPr>
          <p:spPr>
            <a:xfrm>
              <a:off x="200660" y="4762499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74"/>
                  </a:lnTo>
                  <a:lnTo>
                    <a:pt x="118283" y="21454"/>
                  </a:lnTo>
                  <a:lnTo>
                    <a:pt x="79080" y="46376"/>
                  </a:lnTo>
                  <a:lnTo>
                    <a:pt x="46383" y="79076"/>
                  </a:lnTo>
                  <a:lnTo>
                    <a:pt x="21459" y="118289"/>
                  </a:lnTo>
                  <a:lnTo>
                    <a:pt x="5576" y="162752"/>
                  </a:lnTo>
                  <a:lnTo>
                    <a:pt x="0" y="211200"/>
                  </a:lnTo>
                  <a:lnTo>
                    <a:pt x="5576" y="259602"/>
                  </a:lnTo>
                  <a:lnTo>
                    <a:pt x="21459" y="304031"/>
                  </a:lnTo>
                  <a:lnTo>
                    <a:pt x="46383" y="343222"/>
                  </a:lnTo>
                  <a:lnTo>
                    <a:pt x="79080" y="375908"/>
                  </a:lnTo>
                  <a:lnTo>
                    <a:pt x="118283" y="400823"/>
                  </a:lnTo>
                  <a:lnTo>
                    <a:pt x="162724" y="416701"/>
                  </a:lnTo>
                  <a:lnTo>
                    <a:pt x="211137" y="422275"/>
                  </a:lnTo>
                  <a:lnTo>
                    <a:pt x="259550" y="416701"/>
                  </a:lnTo>
                  <a:lnTo>
                    <a:pt x="303991" y="400823"/>
                  </a:lnTo>
                  <a:lnTo>
                    <a:pt x="343194" y="375908"/>
                  </a:lnTo>
                  <a:lnTo>
                    <a:pt x="375891" y="343222"/>
                  </a:lnTo>
                  <a:lnTo>
                    <a:pt x="400815" y="304031"/>
                  </a:lnTo>
                  <a:lnTo>
                    <a:pt x="416698" y="259602"/>
                  </a:lnTo>
                  <a:lnTo>
                    <a:pt x="422275" y="211200"/>
                  </a:lnTo>
                  <a:lnTo>
                    <a:pt x="416698" y="162752"/>
                  </a:lnTo>
                  <a:lnTo>
                    <a:pt x="400815" y="118289"/>
                  </a:lnTo>
                  <a:lnTo>
                    <a:pt x="375891" y="79076"/>
                  </a:lnTo>
                  <a:lnTo>
                    <a:pt x="343194" y="46376"/>
                  </a:lnTo>
                  <a:lnTo>
                    <a:pt x="303991" y="21454"/>
                  </a:lnTo>
                  <a:lnTo>
                    <a:pt x="259550" y="5574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200660" y="4762499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200"/>
                  </a:moveTo>
                  <a:lnTo>
                    <a:pt x="5576" y="162752"/>
                  </a:lnTo>
                  <a:lnTo>
                    <a:pt x="21459" y="118289"/>
                  </a:lnTo>
                  <a:lnTo>
                    <a:pt x="46383" y="79076"/>
                  </a:lnTo>
                  <a:lnTo>
                    <a:pt x="79080" y="46376"/>
                  </a:lnTo>
                  <a:lnTo>
                    <a:pt x="118283" y="21454"/>
                  </a:lnTo>
                  <a:lnTo>
                    <a:pt x="162724" y="5574"/>
                  </a:lnTo>
                  <a:lnTo>
                    <a:pt x="211137" y="0"/>
                  </a:lnTo>
                  <a:lnTo>
                    <a:pt x="259550" y="5574"/>
                  </a:lnTo>
                  <a:lnTo>
                    <a:pt x="303991" y="21454"/>
                  </a:lnTo>
                  <a:lnTo>
                    <a:pt x="343194" y="46376"/>
                  </a:lnTo>
                  <a:lnTo>
                    <a:pt x="375891" y="79076"/>
                  </a:lnTo>
                  <a:lnTo>
                    <a:pt x="400815" y="118289"/>
                  </a:lnTo>
                  <a:lnTo>
                    <a:pt x="416698" y="162752"/>
                  </a:lnTo>
                  <a:lnTo>
                    <a:pt x="422275" y="211200"/>
                  </a:lnTo>
                  <a:lnTo>
                    <a:pt x="416698" y="259602"/>
                  </a:lnTo>
                  <a:lnTo>
                    <a:pt x="400815" y="304031"/>
                  </a:lnTo>
                  <a:lnTo>
                    <a:pt x="375891" y="343222"/>
                  </a:lnTo>
                  <a:lnTo>
                    <a:pt x="343194" y="375908"/>
                  </a:lnTo>
                  <a:lnTo>
                    <a:pt x="303991" y="400823"/>
                  </a:lnTo>
                  <a:lnTo>
                    <a:pt x="259550" y="416701"/>
                  </a:lnTo>
                  <a:lnTo>
                    <a:pt x="211137" y="422275"/>
                  </a:lnTo>
                  <a:lnTo>
                    <a:pt x="162724" y="416701"/>
                  </a:lnTo>
                  <a:lnTo>
                    <a:pt x="118283" y="400823"/>
                  </a:lnTo>
                  <a:lnTo>
                    <a:pt x="79080" y="375908"/>
                  </a:lnTo>
                  <a:lnTo>
                    <a:pt x="46383" y="343222"/>
                  </a:lnTo>
                  <a:lnTo>
                    <a:pt x="21459" y="304031"/>
                  </a:lnTo>
                  <a:lnTo>
                    <a:pt x="5576" y="259602"/>
                  </a:lnTo>
                  <a:lnTo>
                    <a:pt x="0" y="2112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3" name="object 153"/>
          <p:cNvSpPr txBox="1"/>
          <p:nvPr/>
        </p:nvSpPr>
        <p:spPr>
          <a:xfrm>
            <a:off x="301243" y="4828158"/>
            <a:ext cx="2184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54" name="object 154"/>
          <p:cNvGrpSpPr/>
          <p:nvPr/>
        </p:nvGrpSpPr>
        <p:grpSpPr>
          <a:xfrm>
            <a:off x="568325" y="5741669"/>
            <a:ext cx="2368550" cy="982980"/>
            <a:chOff x="568325" y="5741669"/>
            <a:chExt cx="2368550" cy="982980"/>
          </a:xfrm>
        </p:grpSpPr>
        <p:sp>
          <p:nvSpPr>
            <p:cNvPr id="155" name="object 155"/>
            <p:cNvSpPr/>
            <p:nvPr/>
          </p:nvSpPr>
          <p:spPr>
            <a:xfrm>
              <a:off x="581025" y="5754369"/>
              <a:ext cx="2343150" cy="957580"/>
            </a:xfrm>
            <a:custGeom>
              <a:avLst/>
              <a:gdLst/>
              <a:ahLst/>
              <a:cxnLst/>
              <a:rect l="l" t="t" r="r" b="b"/>
              <a:pathLst>
                <a:path w="2343150" h="957579">
                  <a:moveTo>
                    <a:pt x="2177288" y="0"/>
                  </a:moveTo>
                  <a:lnTo>
                    <a:pt x="0" y="0"/>
                  </a:lnTo>
                  <a:lnTo>
                    <a:pt x="0" y="957579"/>
                  </a:lnTo>
                  <a:lnTo>
                    <a:pt x="2177288" y="957579"/>
                  </a:lnTo>
                  <a:lnTo>
                    <a:pt x="2343150" y="478789"/>
                  </a:lnTo>
                  <a:lnTo>
                    <a:pt x="2177288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581025" y="5754369"/>
              <a:ext cx="2343150" cy="957580"/>
            </a:xfrm>
            <a:custGeom>
              <a:avLst/>
              <a:gdLst/>
              <a:ahLst/>
              <a:cxnLst/>
              <a:rect l="l" t="t" r="r" b="b"/>
              <a:pathLst>
                <a:path w="2343150" h="957579">
                  <a:moveTo>
                    <a:pt x="0" y="0"/>
                  </a:moveTo>
                  <a:lnTo>
                    <a:pt x="2177288" y="0"/>
                  </a:lnTo>
                  <a:lnTo>
                    <a:pt x="2343150" y="478789"/>
                  </a:lnTo>
                  <a:lnTo>
                    <a:pt x="2177288" y="957579"/>
                  </a:lnTo>
                  <a:lnTo>
                    <a:pt x="0" y="957579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7" name="object 157"/>
          <p:cNvSpPr txBox="1"/>
          <p:nvPr/>
        </p:nvSpPr>
        <p:spPr>
          <a:xfrm>
            <a:off x="673100" y="5761101"/>
            <a:ext cx="2026285" cy="455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100"/>
              </a:spcBef>
              <a:tabLst>
                <a:tab pos="432434" algn="l"/>
                <a:tab pos="650875" algn="l"/>
                <a:tab pos="951230" algn="l"/>
                <a:tab pos="1087755" algn="l"/>
                <a:tab pos="1595120" algn="l"/>
                <a:tab pos="1811655" algn="l"/>
              </a:tabLst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rs	d’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	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j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ur</a:t>
            </a:r>
            <a:r>
              <a:rPr dirty="0" u="sng" sz="12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	dur</a:t>
            </a:r>
            <a:r>
              <a:rPr dirty="0" sz="1200" spc="-10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nt  la</a:t>
            </a:r>
            <a:r>
              <a:rPr dirty="0" sz="1200" spc="5">
                <a:latin typeface="Calibri"/>
                <a:cs typeface="Calibri"/>
              </a:rPr>
              <a:t>q</a:t>
            </a:r>
            <a:r>
              <a:rPr dirty="0" sz="1200">
                <a:latin typeface="Calibri"/>
                <a:cs typeface="Calibri"/>
              </a:rPr>
              <a:t>uel</a:t>
            </a:r>
            <a:r>
              <a:rPr dirty="0" sz="1200" spc="-10">
                <a:latin typeface="Calibri"/>
                <a:cs typeface="Calibri"/>
              </a:rPr>
              <a:t>l</a:t>
            </a:r>
            <a:r>
              <a:rPr dirty="0" sz="1200">
                <a:latin typeface="Calibri"/>
                <a:cs typeface="Calibri"/>
              </a:rPr>
              <a:t>e	vo</a:t>
            </a:r>
            <a:r>
              <a:rPr dirty="0" sz="1200" spc="5">
                <a:latin typeface="Calibri"/>
                <a:cs typeface="Calibri"/>
              </a:rPr>
              <a:t>u</a:t>
            </a:r>
            <a:r>
              <a:rPr dirty="0" sz="1200">
                <a:latin typeface="Calibri"/>
                <a:cs typeface="Calibri"/>
              </a:rPr>
              <a:t>s		effe</a:t>
            </a:r>
            <a:r>
              <a:rPr dirty="0" sz="1200" spc="-5">
                <a:latin typeface="Calibri"/>
                <a:cs typeface="Calibri"/>
              </a:rPr>
              <a:t>c</a:t>
            </a:r>
            <a:r>
              <a:rPr dirty="0" sz="1200" spc="-10">
                <a:latin typeface="Calibri"/>
                <a:cs typeface="Calibri"/>
              </a:rPr>
              <a:t>tu</a:t>
            </a:r>
            <a:r>
              <a:rPr dirty="0" sz="1200">
                <a:latin typeface="Calibri"/>
                <a:cs typeface="Calibri"/>
              </a:rPr>
              <a:t>ez	</a:t>
            </a:r>
            <a:r>
              <a:rPr dirty="0" sz="1200" spc="-5">
                <a:latin typeface="Calibri"/>
                <a:cs typeface="Calibri"/>
              </a:rPr>
              <a:t>c</a:t>
            </a:r>
            <a:r>
              <a:rPr dirty="0" sz="1200">
                <a:latin typeface="Calibri"/>
                <a:cs typeface="Calibri"/>
              </a:rPr>
              <a:t>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673100" y="6221348"/>
            <a:ext cx="202501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trajets,</a:t>
            </a:r>
            <a:r>
              <a:rPr dirty="0" sz="1200" spc="310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combien</a:t>
            </a:r>
            <a:r>
              <a:rPr dirty="0" sz="1200" spc="3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30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temps</a:t>
            </a:r>
            <a:r>
              <a:rPr dirty="0" sz="1200" spc="3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en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673100" y="6434708"/>
            <a:ext cx="1812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moyenne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consacrez-vous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60" name="object 160"/>
          <p:cNvGrpSpPr/>
          <p:nvPr/>
        </p:nvGrpSpPr>
        <p:grpSpPr>
          <a:xfrm>
            <a:off x="190500" y="5772784"/>
            <a:ext cx="441325" cy="441959"/>
            <a:chOff x="190500" y="5772784"/>
            <a:chExt cx="441325" cy="441959"/>
          </a:xfrm>
        </p:grpSpPr>
        <p:sp>
          <p:nvSpPr>
            <p:cNvPr id="161" name="object 161"/>
            <p:cNvSpPr/>
            <p:nvPr/>
          </p:nvSpPr>
          <p:spPr>
            <a:xfrm>
              <a:off x="200025" y="5782309"/>
              <a:ext cx="422275" cy="422909"/>
            </a:xfrm>
            <a:custGeom>
              <a:avLst/>
              <a:gdLst/>
              <a:ahLst/>
              <a:cxnLst/>
              <a:rect l="l" t="t" r="r" b="b"/>
              <a:pathLst>
                <a:path w="422275" h="422910">
                  <a:moveTo>
                    <a:pt x="211137" y="0"/>
                  </a:moveTo>
                  <a:lnTo>
                    <a:pt x="162724" y="5581"/>
                  </a:lnTo>
                  <a:lnTo>
                    <a:pt x="118283" y="21482"/>
                  </a:lnTo>
                  <a:lnTo>
                    <a:pt x="79080" y="46436"/>
                  </a:lnTo>
                  <a:lnTo>
                    <a:pt x="46383" y="79176"/>
                  </a:lnTo>
                  <a:lnTo>
                    <a:pt x="21459" y="118437"/>
                  </a:lnTo>
                  <a:lnTo>
                    <a:pt x="5576" y="162952"/>
                  </a:lnTo>
                  <a:lnTo>
                    <a:pt x="0" y="211454"/>
                  </a:lnTo>
                  <a:lnTo>
                    <a:pt x="5576" y="259957"/>
                  </a:lnTo>
                  <a:lnTo>
                    <a:pt x="21459" y="304472"/>
                  </a:lnTo>
                  <a:lnTo>
                    <a:pt x="46383" y="343733"/>
                  </a:lnTo>
                  <a:lnTo>
                    <a:pt x="79080" y="376473"/>
                  </a:lnTo>
                  <a:lnTo>
                    <a:pt x="118283" y="401427"/>
                  </a:lnTo>
                  <a:lnTo>
                    <a:pt x="162724" y="417328"/>
                  </a:lnTo>
                  <a:lnTo>
                    <a:pt x="211137" y="422910"/>
                  </a:lnTo>
                  <a:lnTo>
                    <a:pt x="259550" y="417328"/>
                  </a:lnTo>
                  <a:lnTo>
                    <a:pt x="303991" y="401427"/>
                  </a:lnTo>
                  <a:lnTo>
                    <a:pt x="343194" y="376473"/>
                  </a:lnTo>
                  <a:lnTo>
                    <a:pt x="375891" y="343733"/>
                  </a:lnTo>
                  <a:lnTo>
                    <a:pt x="400815" y="304472"/>
                  </a:lnTo>
                  <a:lnTo>
                    <a:pt x="416698" y="259957"/>
                  </a:lnTo>
                  <a:lnTo>
                    <a:pt x="422275" y="211454"/>
                  </a:lnTo>
                  <a:lnTo>
                    <a:pt x="416698" y="162952"/>
                  </a:lnTo>
                  <a:lnTo>
                    <a:pt x="400815" y="118437"/>
                  </a:lnTo>
                  <a:lnTo>
                    <a:pt x="375891" y="79176"/>
                  </a:lnTo>
                  <a:lnTo>
                    <a:pt x="343194" y="46436"/>
                  </a:lnTo>
                  <a:lnTo>
                    <a:pt x="303991" y="21482"/>
                  </a:lnTo>
                  <a:lnTo>
                    <a:pt x="259550" y="5581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/>
            <p:cNvSpPr/>
            <p:nvPr/>
          </p:nvSpPr>
          <p:spPr>
            <a:xfrm>
              <a:off x="200025" y="5782309"/>
              <a:ext cx="422275" cy="422909"/>
            </a:xfrm>
            <a:custGeom>
              <a:avLst/>
              <a:gdLst/>
              <a:ahLst/>
              <a:cxnLst/>
              <a:rect l="l" t="t" r="r" b="b"/>
              <a:pathLst>
                <a:path w="422275" h="422910">
                  <a:moveTo>
                    <a:pt x="0" y="211454"/>
                  </a:moveTo>
                  <a:lnTo>
                    <a:pt x="5576" y="162952"/>
                  </a:lnTo>
                  <a:lnTo>
                    <a:pt x="21459" y="118437"/>
                  </a:lnTo>
                  <a:lnTo>
                    <a:pt x="46383" y="79176"/>
                  </a:lnTo>
                  <a:lnTo>
                    <a:pt x="79080" y="46436"/>
                  </a:lnTo>
                  <a:lnTo>
                    <a:pt x="118283" y="21482"/>
                  </a:lnTo>
                  <a:lnTo>
                    <a:pt x="162724" y="5581"/>
                  </a:lnTo>
                  <a:lnTo>
                    <a:pt x="211137" y="0"/>
                  </a:lnTo>
                  <a:lnTo>
                    <a:pt x="259550" y="5581"/>
                  </a:lnTo>
                  <a:lnTo>
                    <a:pt x="303991" y="21482"/>
                  </a:lnTo>
                  <a:lnTo>
                    <a:pt x="343194" y="46436"/>
                  </a:lnTo>
                  <a:lnTo>
                    <a:pt x="375891" y="79176"/>
                  </a:lnTo>
                  <a:lnTo>
                    <a:pt x="400815" y="118437"/>
                  </a:lnTo>
                  <a:lnTo>
                    <a:pt x="416698" y="162952"/>
                  </a:lnTo>
                  <a:lnTo>
                    <a:pt x="422275" y="211454"/>
                  </a:lnTo>
                  <a:lnTo>
                    <a:pt x="416698" y="259957"/>
                  </a:lnTo>
                  <a:lnTo>
                    <a:pt x="400815" y="304472"/>
                  </a:lnTo>
                  <a:lnTo>
                    <a:pt x="375891" y="343733"/>
                  </a:lnTo>
                  <a:lnTo>
                    <a:pt x="343194" y="376473"/>
                  </a:lnTo>
                  <a:lnTo>
                    <a:pt x="303991" y="401427"/>
                  </a:lnTo>
                  <a:lnTo>
                    <a:pt x="259550" y="417328"/>
                  </a:lnTo>
                  <a:lnTo>
                    <a:pt x="211137" y="422910"/>
                  </a:lnTo>
                  <a:lnTo>
                    <a:pt x="162724" y="417328"/>
                  </a:lnTo>
                  <a:lnTo>
                    <a:pt x="118283" y="401427"/>
                  </a:lnTo>
                  <a:lnTo>
                    <a:pt x="79080" y="376473"/>
                  </a:lnTo>
                  <a:lnTo>
                    <a:pt x="46383" y="343733"/>
                  </a:lnTo>
                  <a:lnTo>
                    <a:pt x="21459" y="304472"/>
                  </a:lnTo>
                  <a:lnTo>
                    <a:pt x="5576" y="259957"/>
                  </a:lnTo>
                  <a:lnTo>
                    <a:pt x="0" y="211454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3" name="object 163"/>
          <p:cNvSpPr txBox="1"/>
          <p:nvPr/>
        </p:nvSpPr>
        <p:spPr>
          <a:xfrm>
            <a:off x="301243" y="5855588"/>
            <a:ext cx="2184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39595" y="3587114"/>
            <a:ext cx="114300" cy="2028825"/>
          </a:xfrm>
          <a:custGeom>
            <a:avLst/>
            <a:gdLst/>
            <a:ahLst/>
            <a:cxnLst/>
            <a:rect l="l" t="t" r="r" b="b"/>
            <a:pathLst>
              <a:path w="114300" h="2028825">
                <a:moveTo>
                  <a:pt x="38100" y="1914525"/>
                </a:moveTo>
                <a:lnTo>
                  <a:pt x="0" y="1914525"/>
                </a:lnTo>
                <a:lnTo>
                  <a:pt x="57150" y="2028825"/>
                </a:lnTo>
                <a:lnTo>
                  <a:pt x="104775" y="1933575"/>
                </a:lnTo>
                <a:lnTo>
                  <a:pt x="38100" y="1933575"/>
                </a:lnTo>
                <a:lnTo>
                  <a:pt x="38100" y="1914525"/>
                </a:lnTo>
                <a:close/>
              </a:path>
              <a:path w="114300" h="2028825">
                <a:moveTo>
                  <a:pt x="76200" y="0"/>
                </a:moveTo>
                <a:lnTo>
                  <a:pt x="38100" y="0"/>
                </a:lnTo>
                <a:lnTo>
                  <a:pt x="38100" y="1933575"/>
                </a:lnTo>
                <a:lnTo>
                  <a:pt x="76200" y="1933575"/>
                </a:lnTo>
                <a:lnTo>
                  <a:pt x="76200" y="0"/>
                </a:lnTo>
                <a:close/>
              </a:path>
              <a:path w="114300" h="2028825">
                <a:moveTo>
                  <a:pt x="114300" y="1914525"/>
                </a:moveTo>
                <a:lnTo>
                  <a:pt x="76200" y="1914525"/>
                </a:lnTo>
                <a:lnTo>
                  <a:pt x="76200" y="1933575"/>
                </a:lnTo>
                <a:lnTo>
                  <a:pt x="104775" y="1933575"/>
                </a:lnTo>
                <a:lnTo>
                  <a:pt x="114300" y="1914525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388" y="169807"/>
            <a:ext cx="2592421" cy="57938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283209" y="2669552"/>
            <a:ext cx="7092950" cy="2322830"/>
            <a:chOff x="283209" y="2669552"/>
            <a:chExt cx="7092950" cy="2322830"/>
          </a:xfrm>
        </p:grpSpPr>
        <p:sp>
          <p:nvSpPr>
            <p:cNvPr id="5" name="object 5"/>
            <p:cNvSpPr/>
            <p:nvPr/>
          </p:nvSpPr>
          <p:spPr>
            <a:xfrm>
              <a:off x="664209" y="2682252"/>
              <a:ext cx="6650990" cy="632460"/>
            </a:xfrm>
            <a:custGeom>
              <a:avLst/>
              <a:gdLst/>
              <a:ahLst/>
              <a:cxnLst/>
              <a:rect l="l" t="t" r="r" b="b"/>
              <a:pathLst>
                <a:path w="6650990" h="632460">
                  <a:moveTo>
                    <a:pt x="6650990" y="0"/>
                  </a:moveTo>
                  <a:lnTo>
                    <a:pt x="0" y="0"/>
                  </a:lnTo>
                  <a:lnTo>
                    <a:pt x="0" y="631939"/>
                  </a:lnTo>
                  <a:lnTo>
                    <a:pt x="6650990" y="631939"/>
                  </a:lnTo>
                  <a:lnTo>
                    <a:pt x="665099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64209" y="2682252"/>
              <a:ext cx="6650990" cy="632460"/>
            </a:xfrm>
            <a:custGeom>
              <a:avLst/>
              <a:gdLst/>
              <a:ahLst/>
              <a:cxnLst/>
              <a:rect l="l" t="t" r="r" b="b"/>
              <a:pathLst>
                <a:path w="6650990" h="632460">
                  <a:moveTo>
                    <a:pt x="0" y="631939"/>
                  </a:moveTo>
                  <a:lnTo>
                    <a:pt x="6650990" y="631939"/>
                  </a:lnTo>
                  <a:lnTo>
                    <a:pt x="6650990" y="0"/>
                  </a:lnTo>
                  <a:lnTo>
                    <a:pt x="0" y="0"/>
                  </a:lnTo>
                  <a:lnTo>
                    <a:pt x="0" y="631939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92734" y="2691764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10">
                  <a:moveTo>
                    <a:pt x="211455" y="0"/>
                  </a:moveTo>
                  <a:lnTo>
                    <a:pt x="162972" y="5581"/>
                  </a:lnTo>
                  <a:lnTo>
                    <a:pt x="118465" y="21479"/>
                  </a:lnTo>
                  <a:lnTo>
                    <a:pt x="79203" y="46426"/>
                  </a:lnTo>
                  <a:lnTo>
                    <a:pt x="46456" y="79153"/>
                  </a:lnTo>
                  <a:lnTo>
                    <a:pt x="21493" y="118391"/>
                  </a:lnTo>
                  <a:lnTo>
                    <a:pt x="5585" y="162872"/>
                  </a:lnTo>
                  <a:lnTo>
                    <a:pt x="0" y="211327"/>
                  </a:lnTo>
                  <a:lnTo>
                    <a:pt x="5585" y="259736"/>
                  </a:lnTo>
                  <a:lnTo>
                    <a:pt x="21493" y="304183"/>
                  </a:lnTo>
                  <a:lnTo>
                    <a:pt x="46456" y="343399"/>
                  </a:lnTo>
                  <a:lnTo>
                    <a:pt x="79203" y="376112"/>
                  </a:lnTo>
                  <a:lnTo>
                    <a:pt x="118465" y="401052"/>
                  </a:lnTo>
                  <a:lnTo>
                    <a:pt x="162972" y="416948"/>
                  </a:lnTo>
                  <a:lnTo>
                    <a:pt x="211455" y="422528"/>
                  </a:lnTo>
                  <a:lnTo>
                    <a:pt x="259941" y="416948"/>
                  </a:lnTo>
                  <a:lnTo>
                    <a:pt x="304450" y="401052"/>
                  </a:lnTo>
                  <a:lnTo>
                    <a:pt x="343711" y="376112"/>
                  </a:lnTo>
                  <a:lnTo>
                    <a:pt x="376457" y="343399"/>
                  </a:lnTo>
                  <a:lnTo>
                    <a:pt x="401418" y="304183"/>
                  </a:lnTo>
                  <a:lnTo>
                    <a:pt x="417325" y="259736"/>
                  </a:lnTo>
                  <a:lnTo>
                    <a:pt x="422909" y="211327"/>
                  </a:lnTo>
                  <a:lnTo>
                    <a:pt x="417325" y="162872"/>
                  </a:lnTo>
                  <a:lnTo>
                    <a:pt x="401418" y="118391"/>
                  </a:lnTo>
                  <a:lnTo>
                    <a:pt x="376457" y="79153"/>
                  </a:lnTo>
                  <a:lnTo>
                    <a:pt x="343711" y="46426"/>
                  </a:lnTo>
                  <a:lnTo>
                    <a:pt x="304450" y="21479"/>
                  </a:lnTo>
                  <a:lnTo>
                    <a:pt x="259941" y="5581"/>
                  </a:lnTo>
                  <a:lnTo>
                    <a:pt x="2114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92734" y="2691764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10">
                  <a:moveTo>
                    <a:pt x="0" y="211327"/>
                  </a:moveTo>
                  <a:lnTo>
                    <a:pt x="5585" y="162872"/>
                  </a:lnTo>
                  <a:lnTo>
                    <a:pt x="21493" y="118391"/>
                  </a:lnTo>
                  <a:lnTo>
                    <a:pt x="46456" y="79153"/>
                  </a:lnTo>
                  <a:lnTo>
                    <a:pt x="79203" y="46426"/>
                  </a:lnTo>
                  <a:lnTo>
                    <a:pt x="118465" y="21479"/>
                  </a:lnTo>
                  <a:lnTo>
                    <a:pt x="162972" y="5581"/>
                  </a:lnTo>
                  <a:lnTo>
                    <a:pt x="211455" y="0"/>
                  </a:lnTo>
                  <a:lnTo>
                    <a:pt x="259941" y="5581"/>
                  </a:lnTo>
                  <a:lnTo>
                    <a:pt x="304450" y="21479"/>
                  </a:lnTo>
                  <a:lnTo>
                    <a:pt x="343711" y="46426"/>
                  </a:lnTo>
                  <a:lnTo>
                    <a:pt x="376457" y="79153"/>
                  </a:lnTo>
                  <a:lnTo>
                    <a:pt x="401418" y="118391"/>
                  </a:lnTo>
                  <a:lnTo>
                    <a:pt x="417325" y="162872"/>
                  </a:lnTo>
                  <a:lnTo>
                    <a:pt x="422909" y="211327"/>
                  </a:lnTo>
                  <a:lnTo>
                    <a:pt x="417325" y="259736"/>
                  </a:lnTo>
                  <a:lnTo>
                    <a:pt x="401418" y="304183"/>
                  </a:lnTo>
                  <a:lnTo>
                    <a:pt x="376457" y="343399"/>
                  </a:lnTo>
                  <a:lnTo>
                    <a:pt x="343711" y="376112"/>
                  </a:lnTo>
                  <a:lnTo>
                    <a:pt x="304450" y="401052"/>
                  </a:lnTo>
                  <a:lnTo>
                    <a:pt x="259941" y="416948"/>
                  </a:lnTo>
                  <a:lnTo>
                    <a:pt x="211455" y="422528"/>
                  </a:lnTo>
                  <a:lnTo>
                    <a:pt x="162972" y="416948"/>
                  </a:lnTo>
                  <a:lnTo>
                    <a:pt x="118465" y="401052"/>
                  </a:lnTo>
                  <a:lnTo>
                    <a:pt x="79203" y="376112"/>
                  </a:lnTo>
                  <a:lnTo>
                    <a:pt x="46456" y="343399"/>
                  </a:lnTo>
                  <a:lnTo>
                    <a:pt x="21493" y="304183"/>
                  </a:lnTo>
                  <a:lnTo>
                    <a:pt x="5585" y="259736"/>
                  </a:lnTo>
                  <a:lnTo>
                    <a:pt x="0" y="211327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359534" y="3738625"/>
              <a:ext cx="5962015" cy="1241425"/>
            </a:xfrm>
            <a:custGeom>
              <a:avLst/>
              <a:gdLst/>
              <a:ahLst/>
              <a:cxnLst/>
              <a:rect l="l" t="t" r="r" b="b"/>
              <a:pathLst>
                <a:path w="5962015" h="1241425">
                  <a:moveTo>
                    <a:pt x="5801360" y="0"/>
                  </a:moveTo>
                  <a:lnTo>
                    <a:pt x="160655" y="0"/>
                  </a:lnTo>
                  <a:lnTo>
                    <a:pt x="109858" y="8198"/>
                  </a:lnTo>
                  <a:lnTo>
                    <a:pt x="65754" y="31020"/>
                  </a:lnTo>
                  <a:lnTo>
                    <a:pt x="30983" y="65809"/>
                  </a:lnTo>
                  <a:lnTo>
                    <a:pt x="8185" y="109906"/>
                  </a:lnTo>
                  <a:lnTo>
                    <a:pt x="0" y="160654"/>
                  </a:lnTo>
                  <a:lnTo>
                    <a:pt x="0" y="1080388"/>
                  </a:lnTo>
                  <a:lnTo>
                    <a:pt x="8185" y="1131185"/>
                  </a:lnTo>
                  <a:lnTo>
                    <a:pt x="30983" y="1175289"/>
                  </a:lnTo>
                  <a:lnTo>
                    <a:pt x="65754" y="1210060"/>
                  </a:lnTo>
                  <a:lnTo>
                    <a:pt x="109858" y="1232858"/>
                  </a:lnTo>
                  <a:lnTo>
                    <a:pt x="160655" y="1241043"/>
                  </a:lnTo>
                  <a:lnTo>
                    <a:pt x="5801360" y="1241043"/>
                  </a:lnTo>
                  <a:lnTo>
                    <a:pt x="5852156" y="1232858"/>
                  </a:lnTo>
                  <a:lnTo>
                    <a:pt x="5896260" y="1210060"/>
                  </a:lnTo>
                  <a:lnTo>
                    <a:pt x="5931031" y="1175289"/>
                  </a:lnTo>
                  <a:lnTo>
                    <a:pt x="5953829" y="1131185"/>
                  </a:lnTo>
                  <a:lnTo>
                    <a:pt x="5962015" y="1080388"/>
                  </a:lnTo>
                  <a:lnTo>
                    <a:pt x="5962015" y="160654"/>
                  </a:lnTo>
                  <a:lnTo>
                    <a:pt x="5953829" y="109906"/>
                  </a:lnTo>
                  <a:lnTo>
                    <a:pt x="5931031" y="65809"/>
                  </a:lnTo>
                  <a:lnTo>
                    <a:pt x="5896260" y="31020"/>
                  </a:lnTo>
                  <a:lnTo>
                    <a:pt x="5852156" y="8198"/>
                  </a:lnTo>
                  <a:lnTo>
                    <a:pt x="5801360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359534" y="3738625"/>
              <a:ext cx="5962015" cy="1241425"/>
            </a:xfrm>
            <a:custGeom>
              <a:avLst/>
              <a:gdLst/>
              <a:ahLst/>
              <a:cxnLst/>
              <a:rect l="l" t="t" r="r" b="b"/>
              <a:pathLst>
                <a:path w="5962015" h="1241425">
                  <a:moveTo>
                    <a:pt x="0" y="160654"/>
                  </a:moveTo>
                  <a:lnTo>
                    <a:pt x="8185" y="109906"/>
                  </a:lnTo>
                  <a:lnTo>
                    <a:pt x="30983" y="65809"/>
                  </a:lnTo>
                  <a:lnTo>
                    <a:pt x="65754" y="31020"/>
                  </a:lnTo>
                  <a:lnTo>
                    <a:pt x="109858" y="8198"/>
                  </a:lnTo>
                  <a:lnTo>
                    <a:pt x="160655" y="0"/>
                  </a:lnTo>
                  <a:lnTo>
                    <a:pt x="5801360" y="0"/>
                  </a:lnTo>
                  <a:lnTo>
                    <a:pt x="5852156" y="8198"/>
                  </a:lnTo>
                  <a:lnTo>
                    <a:pt x="5896260" y="31020"/>
                  </a:lnTo>
                  <a:lnTo>
                    <a:pt x="5931031" y="65809"/>
                  </a:lnTo>
                  <a:lnTo>
                    <a:pt x="5953829" y="109906"/>
                  </a:lnTo>
                  <a:lnTo>
                    <a:pt x="5962015" y="160654"/>
                  </a:lnTo>
                  <a:lnTo>
                    <a:pt x="5962015" y="1080388"/>
                  </a:lnTo>
                  <a:lnTo>
                    <a:pt x="5953829" y="1131185"/>
                  </a:lnTo>
                  <a:lnTo>
                    <a:pt x="5931031" y="1175289"/>
                  </a:lnTo>
                  <a:lnTo>
                    <a:pt x="5896260" y="1210060"/>
                  </a:lnTo>
                  <a:lnTo>
                    <a:pt x="5852156" y="1232858"/>
                  </a:lnTo>
                  <a:lnTo>
                    <a:pt x="5801360" y="1241043"/>
                  </a:lnTo>
                  <a:lnTo>
                    <a:pt x="160655" y="1241043"/>
                  </a:lnTo>
                  <a:lnTo>
                    <a:pt x="109858" y="1232858"/>
                  </a:lnTo>
                  <a:lnTo>
                    <a:pt x="65754" y="1210060"/>
                  </a:lnTo>
                  <a:lnTo>
                    <a:pt x="30983" y="1175289"/>
                  </a:lnTo>
                  <a:lnTo>
                    <a:pt x="8185" y="1131185"/>
                  </a:lnTo>
                  <a:lnTo>
                    <a:pt x="0" y="1080388"/>
                  </a:lnTo>
                  <a:lnTo>
                    <a:pt x="0" y="160654"/>
                  </a:lnTo>
                  <a:close/>
                </a:path>
              </a:pathLst>
            </a:custGeom>
            <a:ln w="25400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04543" y="3799331"/>
              <a:ext cx="6071615" cy="1120139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359156" y="2764282"/>
            <a:ext cx="2901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11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988060" y="3824350"/>
            <a:ext cx="441959" cy="441959"/>
            <a:chOff x="988060" y="3824350"/>
            <a:chExt cx="441959" cy="441959"/>
          </a:xfrm>
        </p:grpSpPr>
        <p:sp>
          <p:nvSpPr>
            <p:cNvPr id="14" name="object 14"/>
            <p:cNvSpPr/>
            <p:nvPr/>
          </p:nvSpPr>
          <p:spPr>
            <a:xfrm>
              <a:off x="997585" y="3833875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10">
                  <a:moveTo>
                    <a:pt x="211455" y="0"/>
                  </a:moveTo>
                  <a:lnTo>
                    <a:pt x="162972" y="5574"/>
                  </a:lnTo>
                  <a:lnTo>
                    <a:pt x="118465" y="21454"/>
                  </a:lnTo>
                  <a:lnTo>
                    <a:pt x="79203" y="46376"/>
                  </a:lnTo>
                  <a:lnTo>
                    <a:pt x="46456" y="79076"/>
                  </a:lnTo>
                  <a:lnTo>
                    <a:pt x="21493" y="118289"/>
                  </a:lnTo>
                  <a:lnTo>
                    <a:pt x="5585" y="162752"/>
                  </a:lnTo>
                  <a:lnTo>
                    <a:pt x="0" y="211200"/>
                  </a:lnTo>
                  <a:lnTo>
                    <a:pt x="5585" y="259656"/>
                  </a:lnTo>
                  <a:lnTo>
                    <a:pt x="21493" y="304137"/>
                  </a:lnTo>
                  <a:lnTo>
                    <a:pt x="46456" y="343375"/>
                  </a:lnTo>
                  <a:lnTo>
                    <a:pt x="79203" y="376102"/>
                  </a:lnTo>
                  <a:lnTo>
                    <a:pt x="118465" y="401049"/>
                  </a:lnTo>
                  <a:lnTo>
                    <a:pt x="162972" y="416947"/>
                  </a:lnTo>
                  <a:lnTo>
                    <a:pt x="211455" y="422528"/>
                  </a:lnTo>
                  <a:lnTo>
                    <a:pt x="259957" y="416947"/>
                  </a:lnTo>
                  <a:lnTo>
                    <a:pt x="304472" y="401049"/>
                  </a:lnTo>
                  <a:lnTo>
                    <a:pt x="343733" y="376102"/>
                  </a:lnTo>
                  <a:lnTo>
                    <a:pt x="376473" y="343375"/>
                  </a:lnTo>
                  <a:lnTo>
                    <a:pt x="401427" y="304137"/>
                  </a:lnTo>
                  <a:lnTo>
                    <a:pt x="417328" y="259656"/>
                  </a:lnTo>
                  <a:lnTo>
                    <a:pt x="422909" y="211200"/>
                  </a:lnTo>
                  <a:lnTo>
                    <a:pt x="417328" y="162752"/>
                  </a:lnTo>
                  <a:lnTo>
                    <a:pt x="401427" y="118289"/>
                  </a:lnTo>
                  <a:lnTo>
                    <a:pt x="376473" y="79076"/>
                  </a:lnTo>
                  <a:lnTo>
                    <a:pt x="343733" y="46376"/>
                  </a:lnTo>
                  <a:lnTo>
                    <a:pt x="304472" y="21454"/>
                  </a:lnTo>
                  <a:lnTo>
                    <a:pt x="259957" y="5574"/>
                  </a:lnTo>
                  <a:lnTo>
                    <a:pt x="2114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997585" y="3833875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10">
                  <a:moveTo>
                    <a:pt x="0" y="211200"/>
                  </a:moveTo>
                  <a:lnTo>
                    <a:pt x="5585" y="162752"/>
                  </a:lnTo>
                  <a:lnTo>
                    <a:pt x="21493" y="118289"/>
                  </a:lnTo>
                  <a:lnTo>
                    <a:pt x="46456" y="79076"/>
                  </a:lnTo>
                  <a:lnTo>
                    <a:pt x="79203" y="46376"/>
                  </a:lnTo>
                  <a:lnTo>
                    <a:pt x="118465" y="21454"/>
                  </a:lnTo>
                  <a:lnTo>
                    <a:pt x="162972" y="5574"/>
                  </a:lnTo>
                  <a:lnTo>
                    <a:pt x="211455" y="0"/>
                  </a:lnTo>
                  <a:lnTo>
                    <a:pt x="259957" y="5574"/>
                  </a:lnTo>
                  <a:lnTo>
                    <a:pt x="304472" y="21454"/>
                  </a:lnTo>
                  <a:lnTo>
                    <a:pt x="343733" y="46376"/>
                  </a:lnTo>
                  <a:lnTo>
                    <a:pt x="376473" y="79076"/>
                  </a:lnTo>
                  <a:lnTo>
                    <a:pt x="401427" y="118289"/>
                  </a:lnTo>
                  <a:lnTo>
                    <a:pt x="417328" y="162752"/>
                  </a:lnTo>
                  <a:lnTo>
                    <a:pt x="422909" y="211200"/>
                  </a:lnTo>
                  <a:lnTo>
                    <a:pt x="417328" y="259656"/>
                  </a:lnTo>
                  <a:lnTo>
                    <a:pt x="401427" y="304137"/>
                  </a:lnTo>
                  <a:lnTo>
                    <a:pt x="376473" y="343375"/>
                  </a:lnTo>
                  <a:lnTo>
                    <a:pt x="343733" y="376102"/>
                  </a:lnTo>
                  <a:lnTo>
                    <a:pt x="304472" y="401049"/>
                  </a:lnTo>
                  <a:lnTo>
                    <a:pt x="259957" y="416947"/>
                  </a:lnTo>
                  <a:lnTo>
                    <a:pt x="211455" y="422528"/>
                  </a:lnTo>
                  <a:lnTo>
                    <a:pt x="162972" y="416947"/>
                  </a:lnTo>
                  <a:lnTo>
                    <a:pt x="118465" y="401049"/>
                  </a:lnTo>
                  <a:lnTo>
                    <a:pt x="79203" y="376102"/>
                  </a:lnTo>
                  <a:lnTo>
                    <a:pt x="46456" y="343375"/>
                  </a:lnTo>
                  <a:lnTo>
                    <a:pt x="21493" y="304137"/>
                  </a:lnTo>
                  <a:lnTo>
                    <a:pt x="5585" y="259656"/>
                  </a:lnTo>
                  <a:lnTo>
                    <a:pt x="0" y="2112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1065072" y="3907662"/>
            <a:ext cx="2901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12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988060" y="4395342"/>
            <a:ext cx="441959" cy="441959"/>
            <a:chOff x="988060" y="4395342"/>
            <a:chExt cx="441959" cy="441959"/>
          </a:xfrm>
        </p:grpSpPr>
        <p:sp>
          <p:nvSpPr>
            <p:cNvPr id="18" name="object 18"/>
            <p:cNvSpPr/>
            <p:nvPr/>
          </p:nvSpPr>
          <p:spPr>
            <a:xfrm>
              <a:off x="997585" y="4404867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10">
                  <a:moveTo>
                    <a:pt x="211455" y="0"/>
                  </a:moveTo>
                  <a:lnTo>
                    <a:pt x="162972" y="5574"/>
                  </a:lnTo>
                  <a:lnTo>
                    <a:pt x="118465" y="21454"/>
                  </a:lnTo>
                  <a:lnTo>
                    <a:pt x="79203" y="46376"/>
                  </a:lnTo>
                  <a:lnTo>
                    <a:pt x="46456" y="79076"/>
                  </a:lnTo>
                  <a:lnTo>
                    <a:pt x="21493" y="118289"/>
                  </a:lnTo>
                  <a:lnTo>
                    <a:pt x="5585" y="162752"/>
                  </a:lnTo>
                  <a:lnTo>
                    <a:pt x="0" y="211200"/>
                  </a:lnTo>
                  <a:lnTo>
                    <a:pt x="5585" y="259656"/>
                  </a:lnTo>
                  <a:lnTo>
                    <a:pt x="21493" y="304137"/>
                  </a:lnTo>
                  <a:lnTo>
                    <a:pt x="46456" y="343375"/>
                  </a:lnTo>
                  <a:lnTo>
                    <a:pt x="79203" y="376102"/>
                  </a:lnTo>
                  <a:lnTo>
                    <a:pt x="118465" y="401049"/>
                  </a:lnTo>
                  <a:lnTo>
                    <a:pt x="162972" y="416947"/>
                  </a:lnTo>
                  <a:lnTo>
                    <a:pt x="211455" y="422528"/>
                  </a:lnTo>
                  <a:lnTo>
                    <a:pt x="259957" y="416947"/>
                  </a:lnTo>
                  <a:lnTo>
                    <a:pt x="304472" y="401049"/>
                  </a:lnTo>
                  <a:lnTo>
                    <a:pt x="343733" y="376102"/>
                  </a:lnTo>
                  <a:lnTo>
                    <a:pt x="376473" y="343375"/>
                  </a:lnTo>
                  <a:lnTo>
                    <a:pt x="401427" y="304137"/>
                  </a:lnTo>
                  <a:lnTo>
                    <a:pt x="417328" y="259656"/>
                  </a:lnTo>
                  <a:lnTo>
                    <a:pt x="422909" y="211200"/>
                  </a:lnTo>
                  <a:lnTo>
                    <a:pt x="417328" y="162752"/>
                  </a:lnTo>
                  <a:lnTo>
                    <a:pt x="401427" y="118289"/>
                  </a:lnTo>
                  <a:lnTo>
                    <a:pt x="376473" y="79076"/>
                  </a:lnTo>
                  <a:lnTo>
                    <a:pt x="343733" y="46376"/>
                  </a:lnTo>
                  <a:lnTo>
                    <a:pt x="304472" y="21454"/>
                  </a:lnTo>
                  <a:lnTo>
                    <a:pt x="259957" y="5574"/>
                  </a:lnTo>
                  <a:lnTo>
                    <a:pt x="2114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997585" y="4404867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10">
                  <a:moveTo>
                    <a:pt x="0" y="211200"/>
                  </a:moveTo>
                  <a:lnTo>
                    <a:pt x="5585" y="162752"/>
                  </a:lnTo>
                  <a:lnTo>
                    <a:pt x="21493" y="118289"/>
                  </a:lnTo>
                  <a:lnTo>
                    <a:pt x="46456" y="79076"/>
                  </a:lnTo>
                  <a:lnTo>
                    <a:pt x="79203" y="46376"/>
                  </a:lnTo>
                  <a:lnTo>
                    <a:pt x="118465" y="21454"/>
                  </a:lnTo>
                  <a:lnTo>
                    <a:pt x="162972" y="5574"/>
                  </a:lnTo>
                  <a:lnTo>
                    <a:pt x="211455" y="0"/>
                  </a:lnTo>
                  <a:lnTo>
                    <a:pt x="259957" y="5574"/>
                  </a:lnTo>
                  <a:lnTo>
                    <a:pt x="304472" y="21454"/>
                  </a:lnTo>
                  <a:lnTo>
                    <a:pt x="343733" y="46376"/>
                  </a:lnTo>
                  <a:lnTo>
                    <a:pt x="376473" y="79076"/>
                  </a:lnTo>
                  <a:lnTo>
                    <a:pt x="401427" y="118289"/>
                  </a:lnTo>
                  <a:lnTo>
                    <a:pt x="417328" y="162752"/>
                  </a:lnTo>
                  <a:lnTo>
                    <a:pt x="422909" y="211200"/>
                  </a:lnTo>
                  <a:lnTo>
                    <a:pt x="417328" y="259656"/>
                  </a:lnTo>
                  <a:lnTo>
                    <a:pt x="401427" y="304137"/>
                  </a:lnTo>
                  <a:lnTo>
                    <a:pt x="376473" y="343375"/>
                  </a:lnTo>
                  <a:lnTo>
                    <a:pt x="343733" y="376102"/>
                  </a:lnTo>
                  <a:lnTo>
                    <a:pt x="304472" y="401049"/>
                  </a:lnTo>
                  <a:lnTo>
                    <a:pt x="259957" y="416947"/>
                  </a:lnTo>
                  <a:lnTo>
                    <a:pt x="211455" y="422528"/>
                  </a:lnTo>
                  <a:lnTo>
                    <a:pt x="162972" y="416947"/>
                  </a:lnTo>
                  <a:lnTo>
                    <a:pt x="118465" y="401049"/>
                  </a:lnTo>
                  <a:lnTo>
                    <a:pt x="79203" y="376102"/>
                  </a:lnTo>
                  <a:lnTo>
                    <a:pt x="46456" y="343375"/>
                  </a:lnTo>
                  <a:lnTo>
                    <a:pt x="21493" y="304137"/>
                  </a:lnTo>
                  <a:lnTo>
                    <a:pt x="5585" y="259656"/>
                  </a:lnTo>
                  <a:lnTo>
                    <a:pt x="0" y="2112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1065072" y="4477638"/>
            <a:ext cx="2901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13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97522" y="3220021"/>
            <a:ext cx="1826895" cy="387350"/>
            <a:chOff x="497522" y="3220021"/>
            <a:chExt cx="1826895" cy="387350"/>
          </a:xfrm>
        </p:grpSpPr>
        <p:sp>
          <p:nvSpPr>
            <p:cNvPr id="22" name="object 22"/>
            <p:cNvSpPr/>
            <p:nvPr/>
          </p:nvSpPr>
          <p:spPr>
            <a:xfrm>
              <a:off x="1464309" y="3234308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19" h="358775">
                  <a:moveTo>
                    <a:pt x="685672" y="0"/>
                  </a:moveTo>
                  <a:lnTo>
                    <a:pt x="160147" y="0"/>
                  </a:lnTo>
                  <a:lnTo>
                    <a:pt x="109549" y="8157"/>
                  </a:lnTo>
                  <a:lnTo>
                    <a:pt x="65589" y="30878"/>
                  </a:lnTo>
                  <a:lnTo>
                    <a:pt x="30914" y="65535"/>
                  </a:lnTo>
                  <a:lnTo>
                    <a:pt x="8169" y="109500"/>
                  </a:lnTo>
                  <a:lnTo>
                    <a:pt x="0" y="160147"/>
                  </a:lnTo>
                  <a:lnTo>
                    <a:pt x="0" y="198247"/>
                  </a:lnTo>
                  <a:lnTo>
                    <a:pt x="8169" y="248844"/>
                  </a:lnTo>
                  <a:lnTo>
                    <a:pt x="30914" y="292804"/>
                  </a:lnTo>
                  <a:lnTo>
                    <a:pt x="65589" y="327479"/>
                  </a:lnTo>
                  <a:lnTo>
                    <a:pt x="109549" y="350224"/>
                  </a:lnTo>
                  <a:lnTo>
                    <a:pt x="160147" y="358394"/>
                  </a:lnTo>
                  <a:lnTo>
                    <a:pt x="685672" y="358394"/>
                  </a:lnTo>
                  <a:lnTo>
                    <a:pt x="736270" y="350224"/>
                  </a:lnTo>
                  <a:lnTo>
                    <a:pt x="780230" y="327479"/>
                  </a:lnTo>
                  <a:lnTo>
                    <a:pt x="814905" y="292804"/>
                  </a:lnTo>
                  <a:lnTo>
                    <a:pt x="837650" y="248844"/>
                  </a:lnTo>
                  <a:lnTo>
                    <a:pt x="845820" y="198247"/>
                  </a:lnTo>
                  <a:lnTo>
                    <a:pt x="845820" y="160147"/>
                  </a:lnTo>
                  <a:lnTo>
                    <a:pt x="837650" y="109500"/>
                  </a:lnTo>
                  <a:lnTo>
                    <a:pt x="814905" y="65535"/>
                  </a:lnTo>
                  <a:lnTo>
                    <a:pt x="780230" y="30878"/>
                  </a:lnTo>
                  <a:lnTo>
                    <a:pt x="736270" y="8157"/>
                  </a:lnTo>
                  <a:lnTo>
                    <a:pt x="6856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464309" y="3234308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19" h="358775">
                  <a:moveTo>
                    <a:pt x="0" y="160147"/>
                  </a:moveTo>
                  <a:lnTo>
                    <a:pt x="8169" y="109500"/>
                  </a:lnTo>
                  <a:lnTo>
                    <a:pt x="30914" y="65535"/>
                  </a:lnTo>
                  <a:lnTo>
                    <a:pt x="65589" y="30878"/>
                  </a:lnTo>
                  <a:lnTo>
                    <a:pt x="109549" y="8157"/>
                  </a:lnTo>
                  <a:lnTo>
                    <a:pt x="160147" y="0"/>
                  </a:lnTo>
                  <a:lnTo>
                    <a:pt x="685672" y="0"/>
                  </a:lnTo>
                  <a:lnTo>
                    <a:pt x="736270" y="8157"/>
                  </a:lnTo>
                  <a:lnTo>
                    <a:pt x="780230" y="30878"/>
                  </a:lnTo>
                  <a:lnTo>
                    <a:pt x="814905" y="65535"/>
                  </a:lnTo>
                  <a:lnTo>
                    <a:pt x="837650" y="109500"/>
                  </a:lnTo>
                  <a:lnTo>
                    <a:pt x="845820" y="160147"/>
                  </a:lnTo>
                  <a:lnTo>
                    <a:pt x="845820" y="198247"/>
                  </a:lnTo>
                  <a:lnTo>
                    <a:pt x="837650" y="248844"/>
                  </a:lnTo>
                  <a:lnTo>
                    <a:pt x="814905" y="292804"/>
                  </a:lnTo>
                  <a:lnTo>
                    <a:pt x="780230" y="327479"/>
                  </a:lnTo>
                  <a:lnTo>
                    <a:pt x="736270" y="350224"/>
                  </a:lnTo>
                  <a:lnTo>
                    <a:pt x="685672" y="358394"/>
                  </a:lnTo>
                  <a:lnTo>
                    <a:pt x="160147" y="358394"/>
                  </a:lnTo>
                  <a:lnTo>
                    <a:pt x="109549" y="350224"/>
                  </a:lnTo>
                  <a:lnTo>
                    <a:pt x="65589" y="327479"/>
                  </a:lnTo>
                  <a:lnTo>
                    <a:pt x="30914" y="292804"/>
                  </a:lnTo>
                  <a:lnTo>
                    <a:pt x="8169" y="248844"/>
                  </a:lnTo>
                  <a:lnTo>
                    <a:pt x="0" y="198247"/>
                  </a:lnTo>
                  <a:lnTo>
                    <a:pt x="0" y="160147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511809" y="3234308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19" h="358775">
                  <a:moveTo>
                    <a:pt x="685622" y="0"/>
                  </a:moveTo>
                  <a:lnTo>
                    <a:pt x="160210" y="0"/>
                  </a:lnTo>
                  <a:lnTo>
                    <a:pt x="109571" y="8157"/>
                  </a:lnTo>
                  <a:lnTo>
                    <a:pt x="65592" y="30878"/>
                  </a:lnTo>
                  <a:lnTo>
                    <a:pt x="30911" y="65535"/>
                  </a:lnTo>
                  <a:lnTo>
                    <a:pt x="8167" y="109500"/>
                  </a:lnTo>
                  <a:lnTo>
                    <a:pt x="0" y="160147"/>
                  </a:lnTo>
                  <a:lnTo>
                    <a:pt x="0" y="198247"/>
                  </a:lnTo>
                  <a:lnTo>
                    <a:pt x="8167" y="248844"/>
                  </a:lnTo>
                  <a:lnTo>
                    <a:pt x="30911" y="292804"/>
                  </a:lnTo>
                  <a:lnTo>
                    <a:pt x="65592" y="327479"/>
                  </a:lnTo>
                  <a:lnTo>
                    <a:pt x="109571" y="350224"/>
                  </a:lnTo>
                  <a:lnTo>
                    <a:pt x="160210" y="358394"/>
                  </a:lnTo>
                  <a:lnTo>
                    <a:pt x="685622" y="358394"/>
                  </a:lnTo>
                  <a:lnTo>
                    <a:pt x="736244" y="350224"/>
                  </a:lnTo>
                  <a:lnTo>
                    <a:pt x="780219" y="327479"/>
                  </a:lnTo>
                  <a:lnTo>
                    <a:pt x="814901" y="292804"/>
                  </a:lnTo>
                  <a:lnTo>
                    <a:pt x="837649" y="248844"/>
                  </a:lnTo>
                  <a:lnTo>
                    <a:pt x="845820" y="198247"/>
                  </a:lnTo>
                  <a:lnTo>
                    <a:pt x="845820" y="160147"/>
                  </a:lnTo>
                  <a:lnTo>
                    <a:pt x="837649" y="109500"/>
                  </a:lnTo>
                  <a:lnTo>
                    <a:pt x="814901" y="65535"/>
                  </a:lnTo>
                  <a:lnTo>
                    <a:pt x="780219" y="30878"/>
                  </a:lnTo>
                  <a:lnTo>
                    <a:pt x="736244" y="8157"/>
                  </a:lnTo>
                  <a:lnTo>
                    <a:pt x="6856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11809" y="3234308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19" h="358775">
                  <a:moveTo>
                    <a:pt x="0" y="160147"/>
                  </a:moveTo>
                  <a:lnTo>
                    <a:pt x="8167" y="109500"/>
                  </a:lnTo>
                  <a:lnTo>
                    <a:pt x="30911" y="65535"/>
                  </a:lnTo>
                  <a:lnTo>
                    <a:pt x="65592" y="30878"/>
                  </a:lnTo>
                  <a:lnTo>
                    <a:pt x="109571" y="8157"/>
                  </a:lnTo>
                  <a:lnTo>
                    <a:pt x="160210" y="0"/>
                  </a:lnTo>
                  <a:lnTo>
                    <a:pt x="685622" y="0"/>
                  </a:lnTo>
                  <a:lnTo>
                    <a:pt x="736244" y="8157"/>
                  </a:lnTo>
                  <a:lnTo>
                    <a:pt x="780219" y="30878"/>
                  </a:lnTo>
                  <a:lnTo>
                    <a:pt x="814901" y="65535"/>
                  </a:lnTo>
                  <a:lnTo>
                    <a:pt x="837649" y="109500"/>
                  </a:lnTo>
                  <a:lnTo>
                    <a:pt x="845820" y="160147"/>
                  </a:lnTo>
                  <a:lnTo>
                    <a:pt x="845820" y="198247"/>
                  </a:lnTo>
                  <a:lnTo>
                    <a:pt x="837649" y="248844"/>
                  </a:lnTo>
                  <a:lnTo>
                    <a:pt x="814901" y="292804"/>
                  </a:lnTo>
                  <a:lnTo>
                    <a:pt x="780219" y="327479"/>
                  </a:lnTo>
                  <a:lnTo>
                    <a:pt x="736244" y="350224"/>
                  </a:lnTo>
                  <a:lnTo>
                    <a:pt x="685622" y="358394"/>
                  </a:lnTo>
                  <a:lnTo>
                    <a:pt x="160210" y="358394"/>
                  </a:lnTo>
                  <a:lnTo>
                    <a:pt x="109571" y="350224"/>
                  </a:lnTo>
                  <a:lnTo>
                    <a:pt x="65592" y="327479"/>
                  </a:lnTo>
                  <a:lnTo>
                    <a:pt x="30911" y="292804"/>
                  </a:lnTo>
                  <a:lnTo>
                    <a:pt x="8167" y="248844"/>
                  </a:lnTo>
                  <a:lnTo>
                    <a:pt x="0" y="198247"/>
                  </a:lnTo>
                  <a:lnTo>
                    <a:pt x="0" y="160147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631951" y="2688082"/>
            <a:ext cx="6595109" cy="838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5890" marR="5080">
              <a:lnSpc>
                <a:spcPct val="1175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Lors</a:t>
            </a:r>
            <a:r>
              <a:rPr dirty="0" sz="1200" spc="9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d’une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semaine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habituelle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(week-end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inclus),</a:t>
            </a:r>
            <a:r>
              <a:rPr dirty="0" sz="1200" spc="9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effectuez-vous</a:t>
            </a:r>
            <a:r>
              <a:rPr dirty="0" sz="1200" spc="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tâches</a:t>
            </a:r>
            <a:r>
              <a:rPr dirty="0" sz="1200" spc="9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ménagères</a:t>
            </a:r>
            <a:r>
              <a:rPr dirty="0" sz="1200" spc="9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au</a:t>
            </a:r>
            <a:r>
              <a:rPr dirty="0" sz="1200" spc="9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domicile,</a:t>
            </a:r>
            <a:r>
              <a:rPr dirty="0" sz="1200" spc="9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à </a:t>
            </a:r>
            <a:r>
              <a:rPr dirty="0" sz="1200" spc="-254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l’intérieur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ou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à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l’extérieur</a:t>
            </a:r>
            <a:r>
              <a:rPr dirty="0" sz="1200" spc="3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Ex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: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passer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l'aspirateur,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laver le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sol,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balayer,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laver </a:t>
            </a:r>
            <a:r>
              <a:rPr dirty="0" sz="1000" i="1">
                <a:latin typeface="Calibri"/>
                <a:cs typeface="Calibri"/>
              </a:rPr>
              <a:t>les vitres, </a:t>
            </a:r>
            <a:r>
              <a:rPr dirty="0" sz="1000" spc="-5" i="1">
                <a:latin typeface="Calibri"/>
                <a:cs typeface="Calibri"/>
              </a:rPr>
              <a:t>tondre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la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pelouse…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007744" algn="l"/>
              </a:tabLst>
            </a:pP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412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Calibri"/>
                <a:cs typeface="Calibri"/>
              </a:rPr>
              <a:t>NON	</a:t>
            </a: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352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99464" y="925067"/>
            <a:ext cx="7112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50"/>
              </a:lnSpc>
            </a:pP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1478788" y="3865498"/>
          <a:ext cx="5568949" cy="1066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165"/>
                <a:gridCol w="1454784"/>
              </a:tblGrid>
              <a:tr h="440055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Habituellement,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combien</a:t>
                      </a:r>
                      <a:r>
                        <a:rPr dirty="0" sz="1200" spc="1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1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jours</a:t>
                      </a:r>
                      <a:r>
                        <a:rPr dirty="0" sz="1200" spc="1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par</a:t>
                      </a:r>
                      <a:r>
                        <a:rPr dirty="0" sz="1200" spc="1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semaine</a:t>
                      </a:r>
                      <a:r>
                        <a:rPr dirty="0" sz="1200" spc="1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effectuez-vous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ces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tâches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ménagères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au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domicile,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à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l’intérieur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ou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à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l’extérieur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?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090" marR="48895">
                        <a:lnSpc>
                          <a:spcPts val="105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Nombre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jours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13664">
                        <a:lnSpc>
                          <a:spcPts val="1355"/>
                        </a:lnSpc>
                      </a:pPr>
                      <a:r>
                        <a:rPr dirty="0" sz="1000" spc="-5" i="1">
                          <a:latin typeface="Calibri"/>
                          <a:cs typeface="Calibri"/>
                        </a:rPr>
                        <a:t>(par</a:t>
                      </a:r>
                      <a:r>
                        <a:rPr dirty="0" sz="1000" spc="-2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semaine,</a:t>
                      </a:r>
                      <a:r>
                        <a:rPr dirty="0" sz="1000" spc="-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000" spc="-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max)</a:t>
                      </a:r>
                      <a:r>
                        <a:rPr dirty="0" sz="1000" spc="4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-18518" sz="1800">
                          <a:latin typeface="Arial Narrow"/>
                          <a:cs typeface="Arial Narrow"/>
                        </a:rPr>
                        <a:t>└─</a:t>
                      </a:r>
                      <a:endParaRPr baseline="-18518" sz="1800">
                        <a:latin typeface="Arial Narrow"/>
                        <a:cs typeface="Arial Narrow"/>
                      </a:endParaRPr>
                    </a:p>
                  </a:txBody>
                  <a:tcPr marL="0" marR="0" marB="0" marT="0"/>
                </a:tc>
              </a:tr>
              <a:tr h="626110">
                <a:tc>
                  <a:txBody>
                    <a:bodyPr/>
                    <a:lstStyle/>
                    <a:p>
                      <a:pPr algn="just" marL="31750" marR="79375">
                        <a:lnSpc>
                          <a:spcPct val="101699"/>
                        </a:lnSpc>
                        <a:spcBef>
                          <a:spcPts val="459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Lors d’une journée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durant laquelle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vous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pratiquez ces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tâches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ménagères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au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domicile,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combien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de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temps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en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moyenne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consacrez-vous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?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8419"/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228600" marR="48895">
                        <a:lnSpc>
                          <a:spcPts val="109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└─┴─┘</a:t>
                      </a:r>
                      <a:r>
                        <a:rPr dirty="0" sz="1000" spc="-2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:</a:t>
                      </a:r>
                      <a:r>
                        <a:rPr dirty="0" sz="1000" spc="-2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└─┴─┘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algn="ctr" marL="227329" marR="48895">
                        <a:lnSpc>
                          <a:spcPts val="985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heures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minutes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 marL="229870" marR="48895">
                        <a:lnSpc>
                          <a:spcPts val="1090"/>
                        </a:lnSpc>
                      </a:pPr>
                      <a:r>
                        <a:rPr dirty="0" sz="1000" spc="-5" i="1">
                          <a:latin typeface="Calibri"/>
                          <a:cs typeface="Calibri"/>
                        </a:rPr>
                        <a:t>(par</a:t>
                      </a:r>
                      <a:r>
                        <a:rPr dirty="0" sz="1000" spc="-2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jour</a:t>
                      </a:r>
                      <a:r>
                        <a:rPr dirty="0" sz="1000" spc="-2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 pratique)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/>
                </a:tc>
              </a:tr>
            </a:tbl>
          </a:graphicData>
        </a:graphic>
      </p:graphicFrame>
      <p:grpSp>
        <p:nvGrpSpPr>
          <p:cNvPr id="29" name="object 29"/>
          <p:cNvGrpSpPr/>
          <p:nvPr/>
        </p:nvGrpSpPr>
        <p:grpSpPr>
          <a:xfrm>
            <a:off x="0" y="776287"/>
            <a:ext cx="7560945" cy="567055"/>
            <a:chOff x="0" y="776287"/>
            <a:chExt cx="7560945" cy="567055"/>
          </a:xfrm>
        </p:grpSpPr>
        <p:sp>
          <p:nvSpPr>
            <p:cNvPr id="30" name="object 30"/>
            <p:cNvSpPr/>
            <p:nvPr/>
          </p:nvSpPr>
          <p:spPr>
            <a:xfrm>
              <a:off x="0" y="781049"/>
              <a:ext cx="7560945" cy="557530"/>
            </a:xfrm>
            <a:custGeom>
              <a:avLst/>
              <a:gdLst/>
              <a:ahLst/>
              <a:cxnLst/>
              <a:rect l="l" t="t" r="r" b="b"/>
              <a:pathLst>
                <a:path w="7560945" h="557530">
                  <a:moveTo>
                    <a:pt x="0" y="0"/>
                  </a:moveTo>
                  <a:lnTo>
                    <a:pt x="0" y="557529"/>
                  </a:lnTo>
                  <a:lnTo>
                    <a:pt x="7560564" y="557529"/>
                  </a:lnTo>
                  <a:lnTo>
                    <a:pt x="75605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0" y="781049"/>
              <a:ext cx="7560945" cy="557530"/>
            </a:xfrm>
            <a:custGeom>
              <a:avLst/>
              <a:gdLst/>
              <a:ahLst/>
              <a:cxnLst/>
              <a:rect l="l" t="t" r="r" b="b"/>
              <a:pathLst>
                <a:path w="7560945" h="557530">
                  <a:moveTo>
                    <a:pt x="0" y="557529"/>
                  </a:moveTo>
                  <a:lnTo>
                    <a:pt x="7560564" y="557529"/>
                  </a:lnTo>
                </a:path>
                <a:path w="7560945" h="557530">
                  <a:moveTo>
                    <a:pt x="7560564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2" name="object 32"/>
          <p:cNvGrpSpPr/>
          <p:nvPr/>
        </p:nvGrpSpPr>
        <p:grpSpPr>
          <a:xfrm>
            <a:off x="860425" y="3594099"/>
            <a:ext cx="6704965" cy="3918585"/>
            <a:chOff x="860425" y="3594099"/>
            <a:chExt cx="6704965" cy="3918585"/>
          </a:xfrm>
        </p:grpSpPr>
        <p:sp>
          <p:nvSpPr>
            <p:cNvPr id="33" name="object 33"/>
            <p:cNvSpPr/>
            <p:nvPr/>
          </p:nvSpPr>
          <p:spPr>
            <a:xfrm>
              <a:off x="860425" y="3594099"/>
              <a:ext cx="114300" cy="2028825"/>
            </a:xfrm>
            <a:custGeom>
              <a:avLst/>
              <a:gdLst/>
              <a:ahLst/>
              <a:cxnLst/>
              <a:rect l="l" t="t" r="r" b="b"/>
              <a:pathLst>
                <a:path w="114300" h="2028825">
                  <a:moveTo>
                    <a:pt x="38100" y="1914524"/>
                  </a:moveTo>
                  <a:lnTo>
                    <a:pt x="0" y="1914524"/>
                  </a:lnTo>
                  <a:lnTo>
                    <a:pt x="57150" y="2028824"/>
                  </a:lnTo>
                  <a:lnTo>
                    <a:pt x="104775" y="1933574"/>
                  </a:lnTo>
                  <a:lnTo>
                    <a:pt x="38100" y="1933574"/>
                  </a:lnTo>
                  <a:lnTo>
                    <a:pt x="38100" y="1914524"/>
                  </a:lnTo>
                  <a:close/>
                </a:path>
                <a:path w="114300" h="2028825">
                  <a:moveTo>
                    <a:pt x="76200" y="0"/>
                  </a:moveTo>
                  <a:lnTo>
                    <a:pt x="38100" y="0"/>
                  </a:lnTo>
                  <a:lnTo>
                    <a:pt x="38100" y="1933574"/>
                  </a:lnTo>
                  <a:lnTo>
                    <a:pt x="76200" y="1933574"/>
                  </a:lnTo>
                  <a:lnTo>
                    <a:pt x="76200" y="0"/>
                  </a:lnTo>
                  <a:close/>
                </a:path>
                <a:path w="114300" h="2028825">
                  <a:moveTo>
                    <a:pt x="114300" y="1914524"/>
                  </a:moveTo>
                  <a:lnTo>
                    <a:pt x="76200" y="1914524"/>
                  </a:lnTo>
                  <a:lnTo>
                    <a:pt x="76200" y="1933574"/>
                  </a:lnTo>
                  <a:lnTo>
                    <a:pt x="104775" y="1933574"/>
                  </a:lnTo>
                  <a:lnTo>
                    <a:pt x="114300" y="1914524"/>
                  </a:lnTo>
                  <a:close/>
                </a:path>
              </a:pathLst>
            </a:custGeom>
            <a:solidFill>
              <a:srgbClr val="94373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791460" y="5630036"/>
              <a:ext cx="4769485" cy="1821814"/>
            </a:xfrm>
            <a:custGeom>
              <a:avLst/>
              <a:gdLst/>
              <a:ahLst/>
              <a:cxnLst/>
              <a:rect l="l" t="t" r="r" b="b"/>
              <a:pathLst>
                <a:path w="4769484" h="1821815">
                  <a:moveTo>
                    <a:pt x="0" y="1821561"/>
                  </a:moveTo>
                  <a:lnTo>
                    <a:pt x="4769104" y="1821561"/>
                  </a:lnTo>
                  <a:lnTo>
                    <a:pt x="4769104" y="0"/>
                  </a:lnTo>
                  <a:lnTo>
                    <a:pt x="0" y="0"/>
                  </a:lnTo>
                  <a:lnTo>
                    <a:pt x="0" y="1821561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791460" y="5630036"/>
              <a:ext cx="4769485" cy="1821814"/>
            </a:xfrm>
            <a:custGeom>
              <a:avLst/>
              <a:gdLst/>
              <a:ahLst/>
              <a:cxnLst/>
              <a:rect l="l" t="t" r="r" b="b"/>
              <a:pathLst>
                <a:path w="4769484" h="1821815">
                  <a:moveTo>
                    <a:pt x="0" y="1821561"/>
                  </a:moveTo>
                  <a:lnTo>
                    <a:pt x="4769104" y="1821561"/>
                  </a:lnTo>
                </a:path>
                <a:path w="4769484" h="1821815">
                  <a:moveTo>
                    <a:pt x="4769104" y="0"/>
                  </a:moveTo>
                  <a:lnTo>
                    <a:pt x="0" y="0"/>
                  </a:lnTo>
                  <a:lnTo>
                    <a:pt x="0" y="1821561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5344159" y="5230494"/>
              <a:ext cx="1990725" cy="2267585"/>
            </a:xfrm>
            <a:custGeom>
              <a:avLst/>
              <a:gdLst/>
              <a:ahLst/>
              <a:cxnLst/>
              <a:rect l="l" t="t" r="r" b="b"/>
              <a:pathLst>
                <a:path w="1990725" h="2267584">
                  <a:moveTo>
                    <a:pt x="1745488" y="0"/>
                  </a:moveTo>
                  <a:lnTo>
                    <a:pt x="245237" y="0"/>
                  </a:lnTo>
                  <a:lnTo>
                    <a:pt x="195830" y="4984"/>
                  </a:lnTo>
                  <a:lnTo>
                    <a:pt x="149804" y="19280"/>
                  </a:lnTo>
                  <a:lnTo>
                    <a:pt x="108148" y="41898"/>
                  </a:lnTo>
                  <a:lnTo>
                    <a:pt x="71850" y="71850"/>
                  </a:lnTo>
                  <a:lnTo>
                    <a:pt x="41898" y="108148"/>
                  </a:lnTo>
                  <a:lnTo>
                    <a:pt x="19280" y="149804"/>
                  </a:lnTo>
                  <a:lnTo>
                    <a:pt x="4984" y="195830"/>
                  </a:lnTo>
                  <a:lnTo>
                    <a:pt x="0" y="245237"/>
                  </a:lnTo>
                  <a:lnTo>
                    <a:pt x="0" y="2022093"/>
                  </a:lnTo>
                  <a:lnTo>
                    <a:pt x="4984" y="2071542"/>
                  </a:lnTo>
                  <a:lnTo>
                    <a:pt x="19280" y="2117599"/>
                  </a:lnTo>
                  <a:lnTo>
                    <a:pt x="41898" y="2159278"/>
                  </a:lnTo>
                  <a:lnTo>
                    <a:pt x="71850" y="2195591"/>
                  </a:lnTo>
                  <a:lnTo>
                    <a:pt x="108148" y="2225553"/>
                  </a:lnTo>
                  <a:lnTo>
                    <a:pt x="149804" y="2248175"/>
                  </a:lnTo>
                  <a:lnTo>
                    <a:pt x="195830" y="2262473"/>
                  </a:lnTo>
                  <a:lnTo>
                    <a:pt x="245237" y="2267458"/>
                  </a:lnTo>
                  <a:lnTo>
                    <a:pt x="1745488" y="2267458"/>
                  </a:lnTo>
                  <a:lnTo>
                    <a:pt x="1794894" y="2262473"/>
                  </a:lnTo>
                  <a:lnTo>
                    <a:pt x="1840920" y="2248175"/>
                  </a:lnTo>
                  <a:lnTo>
                    <a:pt x="1882576" y="2225553"/>
                  </a:lnTo>
                  <a:lnTo>
                    <a:pt x="1918874" y="2195591"/>
                  </a:lnTo>
                  <a:lnTo>
                    <a:pt x="1948826" y="2159278"/>
                  </a:lnTo>
                  <a:lnTo>
                    <a:pt x="1971444" y="2117599"/>
                  </a:lnTo>
                  <a:lnTo>
                    <a:pt x="1985740" y="2071542"/>
                  </a:lnTo>
                  <a:lnTo>
                    <a:pt x="1990724" y="2022093"/>
                  </a:lnTo>
                  <a:lnTo>
                    <a:pt x="1990724" y="245237"/>
                  </a:lnTo>
                  <a:lnTo>
                    <a:pt x="1985740" y="195830"/>
                  </a:lnTo>
                  <a:lnTo>
                    <a:pt x="1971444" y="149804"/>
                  </a:lnTo>
                  <a:lnTo>
                    <a:pt x="1948826" y="108148"/>
                  </a:lnTo>
                  <a:lnTo>
                    <a:pt x="1918874" y="71850"/>
                  </a:lnTo>
                  <a:lnTo>
                    <a:pt x="1882576" y="41898"/>
                  </a:lnTo>
                  <a:lnTo>
                    <a:pt x="1840920" y="19280"/>
                  </a:lnTo>
                  <a:lnTo>
                    <a:pt x="1794894" y="4984"/>
                  </a:lnTo>
                  <a:lnTo>
                    <a:pt x="1745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5344159" y="5230494"/>
              <a:ext cx="1990725" cy="2267585"/>
            </a:xfrm>
            <a:custGeom>
              <a:avLst/>
              <a:gdLst/>
              <a:ahLst/>
              <a:cxnLst/>
              <a:rect l="l" t="t" r="r" b="b"/>
              <a:pathLst>
                <a:path w="1990725" h="2267584">
                  <a:moveTo>
                    <a:pt x="0" y="245237"/>
                  </a:moveTo>
                  <a:lnTo>
                    <a:pt x="4984" y="195830"/>
                  </a:lnTo>
                  <a:lnTo>
                    <a:pt x="19280" y="149804"/>
                  </a:lnTo>
                  <a:lnTo>
                    <a:pt x="41898" y="108148"/>
                  </a:lnTo>
                  <a:lnTo>
                    <a:pt x="71850" y="71850"/>
                  </a:lnTo>
                  <a:lnTo>
                    <a:pt x="108148" y="41898"/>
                  </a:lnTo>
                  <a:lnTo>
                    <a:pt x="149804" y="19280"/>
                  </a:lnTo>
                  <a:lnTo>
                    <a:pt x="195830" y="4984"/>
                  </a:lnTo>
                  <a:lnTo>
                    <a:pt x="245237" y="0"/>
                  </a:lnTo>
                  <a:lnTo>
                    <a:pt x="1745488" y="0"/>
                  </a:lnTo>
                  <a:lnTo>
                    <a:pt x="1794894" y="4984"/>
                  </a:lnTo>
                  <a:lnTo>
                    <a:pt x="1840920" y="19280"/>
                  </a:lnTo>
                  <a:lnTo>
                    <a:pt x="1882576" y="41898"/>
                  </a:lnTo>
                  <a:lnTo>
                    <a:pt x="1918874" y="71850"/>
                  </a:lnTo>
                  <a:lnTo>
                    <a:pt x="1948826" y="108148"/>
                  </a:lnTo>
                  <a:lnTo>
                    <a:pt x="1971444" y="149804"/>
                  </a:lnTo>
                  <a:lnTo>
                    <a:pt x="1985740" y="195830"/>
                  </a:lnTo>
                  <a:lnTo>
                    <a:pt x="1990724" y="245237"/>
                  </a:lnTo>
                  <a:lnTo>
                    <a:pt x="1990724" y="2022093"/>
                  </a:lnTo>
                  <a:lnTo>
                    <a:pt x="1985740" y="2071542"/>
                  </a:lnTo>
                  <a:lnTo>
                    <a:pt x="1971444" y="2117599"/>
                  </a:lnTo>
                  <a:lnTo>
                    <a:pt x="1948826" y="2159278"/>
                  </a:lnTo>
                  <a:lnTo>
                    <a:pt x="1918874" y="2195591"/>
                  </a:lnTo>
                  <a:lnTo>
                    <a:pt x="1882576" y="2225553"/>
                  </a:lnTo>
                  <a:lnTo>
                    <a:pt x="1840920" y="2248175"/>
                  </a:lnTo>
                  <a:lnTo>
                    <a:pt x="1794894" y="2262473"/>
                  </a:lnTo>
                  <a:lnTo>
                    <a:pt x="1745488" y="2267458"/>
                  </a:lnTo>
                  <a:lnTo>
                    <a:pt x="245237" y="2267458"/>
                  </a:lnTo>
                  <a:lnTo>
                    <a:pt x="195830" y="2262473"/>
                  </a:lnTo>
                  <a:lnTo>
                    <a:pt x="149804" y="2248175"/>
                  </a:lnTo>
                  <a:lnTo>
                    <a:pt x="108148" y="2225553"/>
                  </a:lnTo>
                  <a:lnTo>
                    <a:pt x="71850" y="2195591"/>
                  </a:lnTo>
                  <a:lnTo>
                    <a:pt x="41898" y="2159278"/>
                  </a:lnTo>
                  <a:lnTo>
                    <a:pt x="19280" y="2117599"/>
                  </a:lnTo>
                  <a:lnTo>
                    <a:pt x="4984" y="2071542"/>
                  </a:lnTo>
                  <a:lnTo>
                    <a:pt x="0" y="2022093"/>
                  </a:lnTo>
                  <a:lnTo>
                    <a:pt x="0" y="245237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/>
          <p:cNvSpPr txBox="1"/>
          <p:nvPr/>
        </p:nvSpPr>
        <p:spPr>
          <a:xfrm>
            <a:off x="7032752" y="4028058"/>
            <a:ext cx="1339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505450" y="5297550"/>
            <a:ext cx="1668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D’intensité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modérée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❷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418582" y="5712078"/>
            <a:ext cx="1844675" cy="48895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just" marL="12700" marR="5080">
              <a:lnSpc>
                <a:spcPct val="102099"/>
              </a:lnSpc>
              <a:spcBef>
                <a:spcPts val="70"/>
              </a:spcBef>
            </a:pPr>
            <a:r>
              <a:rPr dirty="0" sz="1000" spc="-5" i="1">
                <a:latin typeface="Calibri"/>
                <a:cs typeface="Calibri"/>
              </a:rPr>
              <a:t>Ex : marcher à un </a:t>
            </a:r>
            <a:r>
              <a:rPr dirty="0" sz="1000" spc="-10" i="1">
                <a:latin typeface="Calibri"/>
                <a:cs typeface="Calibri"/>
              </a:rPr>
              <a:t>rythme</a:t>
            </a:r>
            <a:r>
              <a:rPr dirty="0" sz="1000" spc="204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normal 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ou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soutenu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(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hors trajet</a:t>
            </a:r>
            <a:r>
              <a:rPr dirty="0" u="sng" sz="1000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utilitaire</a:t>
            </a:r>
            <a:r>
              <a:rPr dirty="0" sz="1000" spc="-5" i="1">
                <a:latin typeface="Calibri"/>
                <a:cs typeface="Calibri"/>
              </a:rPr>
              <a:t>), 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faire</a:t>
            </a:r>
            <a:r>
              <a:rPr dirty="0" sz="1000" spc="19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du</a:t>
            </a:r>
            <a:r>
              <a:rPr dirty="0" sz="1000" spc="19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vélo</a:t>
            </a:r>
            <a:r>
              <a:rPr dirty="0" sz="1000" spc="204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ou</a:t>
            </a:r>
            <a:r>
              <a:rPr dirty="0" sz="1000" spc="19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du</a:t>
            </a:r>
            <a:r>
              <a:rPr dirty="0" sz="1000" spc="195" i="1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VAE</a:t>
            </a:r>
            <a:r>
              <a:rPr dirty="0" sz="1000" spc="2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à</a:t>
            </a:r>
            <a:r>
              <a:rPr dirty="0" sz="1000" spc="19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un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234372" y="5216207"/>
            <a:ext cx="2019300" cy="2294890"/>
            <a:chOff x="3234372" y="5216207"/>
            <a:chExt cx="2019300" cy="2294890"/>
          </a:xfrm>
        </p:grpSpPr>
        <p:sp>
          <p:nvSpPr>
            <p:cNvPr id="42" name="object 42"/>
            <p:cNvSpPr/>
            <p:nvPr/>
          </p:nvSpPr>
          <p:spPr>
            <a:xfrm>
              <a:off x="3248660" y="5230494"/>
              <a:ext cx="1990725" cy="2266315"/>
            </a:xfrm>
            <a:custGeom>
              <a:avLst/>
              <a:gdLst/>
              <a:ahLst/>
              <a:cxnLst/>
              <a:rect l="l" t="t" r="r" b="b"/>
              <a:pathLst>
                <a:path w="1990725" h="2266315">
                  <a:moveTo>
                    <a:pt x="1726438" y="0"/>
                  </a:moveTo>
                  <a:lnTo>
                    <a:pt x="264287" y="0"/>
                  </a:lnTo>
                  <a:lnTo>
                    <a:pt x="216791" y="4259"/>
                  </a:lnTo>
                  <a:lnTo>
                    <a:pt x="172084" y="16538"/>
                  </a:lnTo>
                  <a:lnTo>
                    <a:pt x="130913" y="36091"/>
                  </a:lnTo>
                  <a:lnTo>
                    <a:pt x="94026" y="62169"/>
                  </a:lnTo>
                  <a:lnTo>
                    <a:pt x="62169" y="94026"/>
                  </a:lnTo>
                  <a:lnTo>
                    <a:pt x="36091" y="130913"/>
                  </a:lnTo>
                  <a:lnTo>
                    <a:pt x="16538" y="172084"/>
                  </a:lnTo>
                  <a:lnTo>
                    <a:pt x="4259" y="216791"/>
                  </a:lnTo>
                  <a:lnTo>
                    <a:pt x="0" y="264287"/>
                  </a:lnTo>
                  <a:lnTo>
                    <a:pt x="0" y="2001901"/>
                  </a:lnTo>
                  <a:lnTo>
                    <a:pt x="4259" y="2049396"/>
                  </a:lnTo>
                  <a:lnTo>
                    <a:pt x="16538" y="2094103"/>
                  </a:lnTo>
                  <a:lnTo>
                    <a:pt x="36091" y="2135274"/>
                  </a:lnTo>
                  <a:lnTo>
                    <a:pt x="62169" y="2172161"/>
                  </a:lnTo>
                  <a:lnTo>
                    <a:pt x="94026" y="2204018"/>
                  </a:lnTo>
                  <a:lnTo>
                    <a:pt x="130913" y="2230096"/>
                  </a:lnTo>
                  <a:lnTo>
                    <a:pt x="172084" y="2249649"/>
                  </a:lnTo>
                  <a:lnTo>
                    <a:pt x="216791" y="2261928"/>
                  </a:lnTo>
                  <a:lnTo>
                    <a:pt x="264287" y="2266188"/>
                  </a:lnTo>
                  <a:lnTo>
                    <a:pt x="1726438" y="2266188"/>
                  </a:lnTo>
                  <a:lnTo>
                    <a:pt x="1773933" y="2261928"/>
                  </a:lnTo>
                  <a:lnTo>
                    <a:pt x="1818640" y="2249649"/>
                  </a:lnTo>
                  <a:lnTo>
                    <a:pt x="1859811" y="2230096"/>
                  </a:lnTo>
                  <a:lnTo>
                    <a:pt x="1896698" y="2204018"/>
                  </a:lnTo>
                  <a:lnTo>
                    <a:pt x="1928555" y="2172161"/>
                  </a:lnTo>
                  <a:lnTo>
                    <a:pt x="1954633" y="2135274"/>
                  </a:lnTo>
                  <a:lnTo>
                    <a:pt x="1974186" y="2094103"/>
                  </a:lnTo>
                  <a:lnTo>
                    <a:pt x="1986465" y="2049396"/>
                  </a:lnTo>
                  <a:lnTo>
                    <a:pt x="1990725" y="2001901"/>
                  </a:lnTo>
                  <a:lnTo>
                    <a:pt x="1990725" y="264287"/>
                  </a:lnTo>
                  <a:lnTo>
                    <a:pt x="1986465" y="216791"/>
                  </a:lnTo>
                  <a:lnTo>
                    <a:pt x="1974186" y="172084"/>
                  </a:lnTo>
                  <a:lnTo>
                    <a:pt x="1954633" y="130913"/>
                  </a:lnTo>
                  <a:lnTo>
                    <a:pt x="1928555" y="94026"/>
                  </a:lnTo>
                  <a:lnTo>
                    <a:pt x="1896698" y="62169"/>
                  </a:lnTo>
                  <a:lnTo>
                    <a:pt x="1859811" y="36091"/>
                  </a:lnTo>
                  <a:lnTo>
                    <a:pt x="1818640" y="16538"/>
                  </a:lnTo>
                  <a:lnTo>
                    <a:pt x="1773933" y="4259"/>
                  </a:lnTo>
                  <a:lnTo>
                    <a:pt x="17264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248660" y="5230494"/>
              <a:ext cx="1990725" cy="2266315"/>
            </a:xfrm>
            <a:custGeom>
              <a:avLst/>
              <a:gdLst/>
              <a:ahLst/>
              <a:cxnLst/>
              <a:rect l="l" t="t" r="r" b="b"/>
              <a:pathLst>
                <a:path w="1990725" h="2266315">
                  <a:moveTo>
                    <a:pt x="0" y="264287"/>
                  </a:moveTo>
                  <a:lnTo>
                    <a:pt x="4259" y="216791"/>
                  </a:lnTo>
                  <a:lnTo>
                    <a:pt x="16538" y="172084"/>
                  </a:lnTo>
                  <a:lnTo>
                    <a:pt x="36091" y="130913"/>
                  </a:lnTo>
                  <a:lnTo>
                    <a:pt x="62169" y="94026"/>
                  </a:lnTo>
                  <a:lnTo>
                    <a:pt x="94026" y="62169"/>
                  </a:lnTo>
                  <a:lnTo>
                    <a:pt x="130913" y="36091"/>
                  </a:lnTo>
                  <a:lnTo>
                    <a:pt x="172084" y="16538"/>
                  </a:lnTo>
                  <a:lnTo>
                    <a:pt x="216791" y="4259"/>
                  </a:lnTo>
                  <a:lnTo>
                    <a:pt x="264287" y="0"/>
                  </a:lnTo>
                  <a:lnTo>
                    <a:pt x="1726438" y="0"/>
                  </a:lnTo>
                  <a:lnTo>
                    <a:pt x="1773933" y="4259"/>
                  </a:lnTo>
                  <a:lnTo>
                    <a:pt x="1818640" y="16538"/>
                  </a:lnTo>
                  <a:lnTo>
                    <a:pt x="1859811" y="36091"/>
                  </a:lnTo>
                  <a:lnTo>
                    <a:pt x="1896698" y="62169"/>
                  </a:lnTo>
                  <a:lnTo>
                    <a:pt x="1928555" y="94026"/>
                  </a:lnTo>
                  <a:lnTo>
                    <a:pt x="1954633" y="130913"/>
                  </a:lnTo>
                  <a:lnTo>
                    <a:pt x="1974186" y="172084"/>
                  </a:lnTo>
                  <a:lnTo>
                    <a:pt x="1986465" y="216791"/>
                  </a:lnTo>
                  <a:lnTo>
                    <a:pt x="1990725" y="264287"/>
                  </a:lnTo>
                  <a:lnTo>
                    <a:pt x="1990725" y="2001901"/>
                  </a:lnTo>
                  <a:lnTo>
                    <a:pt x="1986465" y="2049396"/>
                  </a:lnTo>
                  <a:lnTo>
                    <a:pt x="1974186" y="2094103"/>
                  </a:lnTo>
                  <a:lnTo>
                    <a:pt x="1954633" y="2135274"/>
                  </a:lnTo>
                  <a:lnTo>
                    <a:pt x="1928555" y="2172161"/>
                  </a:lnTo>
                  <a:lnTo>
                    <a:pt x="1896698" y="2204018"/>
                  </a:lnTo>
                  <a:lnTo>
                    <a:pt x="1859811" y="2230096"/>
                  </a:lnTo>
                  <a:lnTo>
                    <a:pt x="1818640" y="2249649"/>
                  </a:lnTo>
                  <a:lnTo>
                    <a:pt x="1773933" y="2261928"/>
                  </a:lnTo>
                  <a:lnTo>
                    <a:pt x="1726438" y="2266188"/>
                  </a:lnTo>
                  <a:lnTo>
                    <a:pt x="264287" y="2266188"/>
                  </a:lnTo>
                  <a:lnTo>
                    <a:pt x="216791" y="2261928"/>
                  </a:lnTo>
                  <a:lnTo>
                    <a:pt x="172084" y="2249649"/>
                  </a:lnTo>
                  <a:lnTo>
                    <a:pt x="130913" y="2230096"/>
                  </a:lnTo>
                  <a:lnTo>
                    <a:pt x="94026" y="2204018"/>
                  </a:lnTo>
                  <a:lnTo>
                    <a:pt x="62169" y="2172161"/>
                  </a:lnTo>
                  <a:lnTo>
                    <a:pt x="36091" y="2135274"/>
                  </a:lnTo>
                  <a:lnTo>
                    <a:pt x="16538" y="2094103"/>
                  </a:lnTo>
                  <a:lnTo>
                    <a:pt x="4259" y="2049396"/>
                  </a:lnTo>
                  <a:lnTo>
                    <a:pt x="0" y="2001901"/>
                  </a:lnTo>
                  <a:lnTo>
                    <a:pt x="0" y="264287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 txBox="1"/>
          <p:nvPr/>
        </p:nvSpPr>
        <p:spPr>
          <a:xfrm>
            <a:off x="3503803" y="5302122"/>
            <a:ext cx="14827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De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forte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intensité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❶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28542" y="5718175"/>
            <a:ext cx="1833245" cy="9518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00"/>
              </a:lnSpc>
              <a:spcBef>
                <a:spcPts val="75"/>
              </a:spcBef>
            </a:pPr>
            <a:r>
              <a:rPr dirty="0" sz="1000" i="1">
                <a:latin typeface="Calibri"/>
                <a:cs typeface="Calibri"/>
              </a:rPr>
              <a:t>Ex </a:t>
            </a:r>
            <a:r>
              <a:rPr dirty="0" sz="1000" spc="-5" i="1">
                <a:latin typeface="Calibri"/>
                <a:cs typeface="Calibri"/>
              </a:rPr>
              <a:t>: courir, jouer </a:t>
            </a:r>
            <a:r>
              <a:rPr dirty="0" sz="1000" i="1">
                <a:latin typeface="Calibri"/>
                <a:cs typeface="Calibri"/>
              </a:rPr>
              <a:t>au </a:t>
            </a:r>
            <a:r>
              <a:rPr dirty="0" sz="1000" spc="-5" i="1">
                <a:latin typeface="Calibri"/>
                <a:cs typeface="Calibri"/>
              </a:rPr>
              <a:t>football, porter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charges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lourdes,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nager,</a:t>
            </a:r>
            <a:r>
              <a:rPr dirty="0" sz="1000" spc="204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jouer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au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squash,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pratiquer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arts 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martiaux, faire de la zumba, faire 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du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vélo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à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un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rythme</a:t>
            </a:r>
            <a:r>
              <a:rPr dirty="0" sz="1000" spc="204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soutenu</a:t>
            </a:r>
            <a:r>
              <a:rPr dirty="0" sz="1000" spc="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ou 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sur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 pentes (hors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VAE),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etc.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2633662" y="7630858"/>
            <a:ext cx="4932045" cy="2771140"/>
            <a:chOff x="2633662" y="7630858"/>
            <a:chExt cx="4932045" cy="2771140"/>
          </a:xfrm>
        </p:grpSpPr>
        <p:sp>
          <p:nvSpPr>
            <p:cNvPr id="47" name="object 47"/>
            <p:cNvSpPr/>
            <p:nvPr/>
          </p:nvSpPr>
          <p:spPr>
            <a:xfrm>
              <a:off x="2743200" y="7997418"/>
              <a:ext cx="4817745" cy="996950"/>
            </a:xfrm>
            <a:custGeom>
              <a:avLst/>
              <a:gdLst/>
              <a:ahLst/>
              <a:cxnLst/>
              <a:rect l="l" t="t" r="r" b="b"/>
              <a:pathLst>
                <a:path w="4817745" h="996950">
                  <a:moveTo>
                    <a:pt x="0" y="996594"/>
                  </a:moveTo>
                  <a:lnTo>
                    <a:pt x="4817364" y="996594"/>
                  </a:lnTo>
                  <a:lnTo>
                    <a:pt x="4817364" y="0"/>
                  </a:lnTo>
                  <a:lnTo>
                    <a:pt x="0" y="0"/>
                  </a:lnTo>
                  <a:lnTo>
                    <a:pt x="0" y="99659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2743200" y="7997418"/>
              <a:ext cx="4817745" cy="996950"/>
            </a:xfrm>
            <a:custGeom>
              <a:avLst/>
              <a:gdLst/>
              <a:ahLst/>
              <a:cxnLst/>
              <a:rect l="l" t="t" r="r" b="b"/>
              <a:pathLst>
                <a:path w="4817745" h="996950">
                  <a:moveTo>
                    <a:pt x="0" y="996594"/>
                  </a:moveTo>
                  <a:lnTo>
                    <a:pt x="4817364" y="996594"/>
                  </a:lnTo>
                </a:path>
                <a:path w="4817745" h="996950">
                  <a:moveTo>
                    <a:pt x="4817364" y="0"/>
                  </a:moveTo>
                  <a:lnTo>
                    <a:pt x="0" y="0"/>
                  </a:lnTo>
                  <a:lnTo>
                    <a:pt x="0" y="996594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2638425" y="9073375"/>
              <a:ext cx="4922520" cy="1235075"/>
            </a:xfrm>
            <a:custGeom>
              <a:avLst/>
              <a:gdLst/>
              <a:ahLst/>
              <a:cxnLst/>
              <a:rect l="l" t="t" r="r" b="b"/>
              <a:pathLst>
                <a:path w="4922520" h="1235075">
                  <a:moveTo>
                    <a:pt x="0" y="1234655"/>
                  </a:moveTo>
                  <a:lnTo>
                    <a:pt x="4922139" y="1234655"/>
                  </a:lnTo>
                  <a:lnTo>
                    <a:pt x="4922139" y="0"/>
                  </a:lnTo>
                  <a:lnTo>
                    <a:pt x="0" y="0"/>
                  </a:lnTo>
                  <a:lnTo>
                    <a:pt x="0" y="123465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2638425" y="9073375"/>
              <a:ext cx="4922520" cy="1235075"/>
            </a:xfrm>
            <a:custGeom>
              <a:avLst/>
              <a:gdLst/>
              <a:ahLst/>
              <a:cxnLst/>
              <a:rect l="l" t="t" r="r" b="b"/>
              <a:pathLst>
                <a:path w="4922520" h="1235075">
                  <a:moveTo>
                    <a:pt x="0" y="1234655"/>
                  </a:moveTo>
                  <a:lnTo>
                    <a:pt x="4922139" y="1234655"/>
                  </a:lnTo>
                </a:path>
                <a:path w="4922520" h="1235075">
                  <a:moveTo>
                    <a:pt x="4922139" y="0"/>
                  </a:moveTo>
                  <a:lnTo>
                    <a:pt x="0" y="0"/>
                  </a:lnTo>
                  <a:lnTo>
                    <a:pt x="0" y="1234655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248025" y="7645145"/>
              <a:ext cx="1990725" cy="2742565"/>
            </a:xfrm>
            <a:custGeom>
              <a:avLst/>
              <a:gdLst/>
              <a:ahLst/>
              <a:cxnLst/>
              <a:rect l="l" t="t" r="r" b="b"/>
              <a:pathLst>
                <a:path w="1990725" h="2742565">
                  <a:moveTo>
                    <a:pt x="1650238" y="0"/>
                  </a:moveTo>
                  <a:lnTo>
                    <a:pt x="340487" y="0"/>
                  </a:lnTo>
                  <a:lnTo>
                    <a:pt x="294276" y="3107"/>
                  </a:lnTo>
                  <a:lnTo>
                    <a:pt x="249957" y="12159"/>
                  </a:lnTo>
                  <a:lnTo>
                    <a:pt x="207936" y="26751"/>
                  </a:lnTo>
                  <a:lnTo>
                    <a:pt x="168618" y="46477"/>
                  </a:lnTo>
                  <a:lnTo>
                    <a:pt x="132408" y="70932"/>
                  </a:lnTo>
                  <a:lnTo>
                    <a:pt x="99710" y="99710"/>
                  </a:lnTo>
                  <a:lnTo>
                    <a:pt x="70932" y="132408"/>
                  </a:lnTo>
                  <a:lnTo>
                    <a:pt x="46477" y="168618"/>
                  </a:lnTo>
                  <a:lnTo>
                    <a:pt x="26751" y="207936"/>
                  </a:lnTo>
                  <a:lnTo>
                    <a:pt x="12159" y="249957"/>
                  </a:lnTo>
                  <a:lnTo>
                    <a:pt x="3107" y="294276"/>
                  </a:lnTo>
                  <a:lnTo>
                    <a:pt x="0" y="340487"/>
                  </a:lnTo>
                  <a:lnTo>
                    <a:pt x="0" y="2401684"/>
                  </a:lnTo>
                  <a:lnTo>
                    <a:pt x="3107" y="2447890"/>
                  </a:lnTo>
                  <a:lnTo>
                    <a:pt x="12159" y="2492207"/>
                  </a:lnTo>
                  <a:lnTo>
                    <a:pt x="26751" y="2534229"/>
                  </a:lnTo>
                  <a:lnTo>
                    <a:pt x="46477" y="2573551"/>
                  </a:lnTo>
                  <a:lnTo>
                    <a:pt x="70932" y="2609766"/>
                  </a:lnTo>
                  <a:lnTo>
                    <a:pt x="99710" y="2642469"/>
                  </a:lnTo>
                  <a:lnTo>
                    <a:pt x="132408" y="2671255"/>
                  </a:lnTo>
                  <a:lnTo>
                    <a:pt x="168618" y="2695716"/>
                  </a:lnTo>
                  <a:lnTo>
                    <a:pt x="207936" y="2715448"/>
                  </a:lnTo>
                  <a:lnTo>
                    <a:pt x="249957" y="2730045"/>
                  </a:lnTo>
                  <a:lnTo>
                    <a:pt x="294276" y="2739100"/>
                  </a:lnTo>
                  <a:lnTo>
                    <a:pt x="340487" y="2742209"/>
                  </a:lnTo>
                  <a:lnTo>
                    <a:pt x="1650238" y="2742209"/>
                  </a:lnTo>
                  <a:lnTo>
                    <a:pt x="1696448" y="2739100"/>
                  </a:lnTo>
                  <a:lnTo>
                    <a:pt x="1740767" y="2730045"/>
                  </a:lnTo>
                  <a:lnTo>
                    <a:pt x="1782788" y="2715448"/>
                  </a:lnTo>
                  <a:lnTo>
                    <a:pt x="1822106" y="2695716"/>
                  </a:lnTo>
                  <a:lnTo>
                    <a:pt x="1858316" y="2671255"/>
                  </a:lnTo>
                  <a:lnTo>
                    <a:pt x="1891014" y="2642469"/>
                  </a:lnTo>
                  <a:lnTo>
                    <a:pt x="1919792" y="2609766"/>
                  </a:lnTo>
                  <a:lnTo>
                    <a:pt x="1944247" y="2573551"/>
                  </a:lnTo>
                  <a:lnTo>
                    <a:pt x="1963973" y="2534229"/>
                  </a:lnTo>
                  <a:lnTo>
                    <a:pt x="1978565" y="2492207"/>
                  </a:lnTo>
                  <a:lnTo>
                    <a:pt x="1987617" y="2447890"/>
                  </a:lnTo>
                  <a:lnTo>
                    <a:pt x="1990725" y="2401684"/>
                  </a:lnTo>
                  <a:lnTo>
                    <a:pt x="1990725" y="340487"/>
                  </a:lnTo>
                  <a:lnTo>
                    <a:pt x="1987617" y="294276"/>
                  </a:lnTo>
                  <a:lnTo>
                    <a:pt x="1978565" y="249957"/>
                  </a:lnTo>
                  <a:lnTo>
                    <a:pt x="1963973" y="207936"/>
                  </a:lnTo>
                  <a:lnTo>
                    <a:pt x="1944247" y="168618"/>
                  </a:lnTo>
                  <a:lnTo>
                    <a:pt x="1919792" y="132408"/>
                  </a:lnTo>
                  <a:lnTo>
                    <a:pt x="1891014" y="99710"/>
                  </a:lnTo>
                  <a:lnTo>
                    <a:pt x="1858316" y="70932"/>
                  </a:lnTo>
                  <a:lnTo>
                    <a:pt x="1822106" y="46477"/>
                  </a:lnTo>
                  <a:lnTo>
                    <a:pt x="1782788" y="26751"/>
                  </a:lnTo>
                  <a:lnTo>
                    <a:pt x="1740767" y="12159"/>
                  </a:lnTo>
                  <a:lnTo>
                    <a:pt x="1696448" y="3107"/>
                  </a:lnTo>
                  <a:lnTo>
                    <a:pt x="1650238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248025" y="7645145"/>
              <a:ext cx="1990725" cy="2742565"/>
            </a:xfrm>
            <a:custGeom>
              <a:avLst/>
              <a:gdLst/>
              <a:ahLst/>
              <a:cxnLst/>
              <a:rect l="l" t="t" r="r" b="b"/>
              <a:pathLst>
                <a:path w="1990725" h="2742565">
                  <a:moveTo>
                    <a:pt x="0" y="340487"/>
                  </a:moveTo>
                  <a:lnTo>
                    <a:pt x="3107" y="294276"/>
                  </a:lnTo>
                  <a:lnTo>
                    <a:pt x="12159" y="249957"/>
                  </a:lnTo>
                  <a:lnTo>
                    <a:pt x="26751" y="207936"/>
                  </a:lnTo>
                  <a:lnTo>
                    <a:pt x="46477" y="168618"/>
                  </a:lnTo>
                  <a:lnTo>
                    <a:pt x="70932" y="132408"/>
                  </a:lnTo>
                  <a:lnTo>
                    <a:pt x="99710" y="99710"/>
                  </a:lnTo>
                  <a:lnTo>
                    <a:pt x="132408" y="70932"/>
                  </a:lnTo>
                  <a:lnTo>
                    <a:pt x="168618" y="46477"/>
                  </a:lnTo>
                  <a:lnTo>
                    <a:pt x="207936" y="26751"/>
                  </a:lnTo>
                  <a:lnTo>
                    <a:pt x="249957" y="12159"/>
                  </a:lnTo>
                  <a:lnTo>
                    <a:pt x="294276" y="3107"/>
                  </a:lnTo>
                  <a:lnTo>
                    <a:pt x="340487" y="0"/>
                  </a:lnTo>
                  <a:lnTo>
                    <a:pt x="1650238" y="0"/>
                  </a:lnTo>
                  <a:lnTo>
                    <a:pt x="1696448" y="3107"/>
                  </a:lnTo>
                  <a:lnTo>
                    <a:pt x="1740767" y="12159"/>
                  </a:lnTo>
                  <a:lnTo>
                    <a:pt x="1782788" y="26751"/>
                  </a:lnTo>
                  <a:lnTo>
                    <a:pt x="1822106" y="46477"/>
                  </a:lnTo>
                  <a:lnTo>
                    <a:pt x="1858316" y="70932"/>
                  </a:lnTo>
                  <a:lnTo>
                    <a:pt x="1891014" y="99710"/>
                  </a:lnTo>
                  <a:lnTo>
                    <a:pt x="1919792" y="132408"/>
                  </a:lnTo>
                  <a:lnTo>
                    <a:pt x="1944247" y="168618"/>
                  </a:lnTo>
                  <a:lnTo>
                    <a:pt x="1963973" y="207936"/>
                  </a:lnTo>
                  <a:lnTo>
                    <a:pt x="1978565" y="249957"/>
                  </a:lnTo>
                  <a:lnTo>
                    <a:pt x="1987617" y="294276"/>
                  </a:lnTo>
                  <a:lnTo>
                    <a:pt x="1990725" y="340487"/>
                  </a:lnTo>
                  <a:lnTo>
                    <a:pt x="1990725" y="2401684"/>
                  </a:lnTo>
                  <a:lnTo>
                    <a:pt x="1987617" y="2447890"/>
                  </a:lnTo>
                  <a:lnTo>
                    <a:pt x="1978565" y="2492207"/>
                  </a:lnTo>
                  <a:lnTo>
                    <a:pt x="1963973" y="2534229"/>
                  </a:lnTo>
                  <a:lnTo>
                    <a:pt x="1944247" y="2573551"/>
                  </a:lnTo>
                  <a:lnTo>
                    <a:pt x="1919792" y="2609766"/>
                  </a:lnTo>
                  <a:lnTo>
                    <a:pt x="1891014" y="2642469"/>
                  </a:lnTo>
                  <a:lnTo>
                    <a:pt x="1858316" y="2671255"/>
                  </a:lnTo>
                  <a:lnTo>
                    <a:pt x="1822106" y="2695716"/>
                  </a:lnTo>
                  <a:lnTo>
                    <a:pt x="1782788" y="2715448"/>
                  </a:lnTo>
                  <a:lnTo>
                    <a:pt x="1740767" y="2730045"/>
                  </a:lnTo>
                  <a:lnTo>
                    <a:pt x="1696448" y="2739100"/>
                  </a:lnTo>
                  <a:lnTo>
                    <a:pt x="1650238" y="2742209"/>
                  </a:lnTo>
                  <a:lnTo>
                    <a:pt x="340487" y="2742209"/>
                  </a:lnTo>
                  <a:lnTo>
                    <a:pt x="294276" y="2739100"/>
                  </a:lnTo>
                  <a:lnTo>
                    <a:pt x="249957" y="2730045"/>
                  </a:lnTo>
                  <a:lnTo>
                    <a:pt x="207936" y="2715448"/>
                  </a:lnTo>
                  <a:lnTo>
                    <a:pt x="168618" y="2695716"/>
                  </a:lnTo>
                  <a:lnTo>
                    <a:pt x="132408" y="2671255"/>
                  </a:lnTo>
                  <a:lnTo>
                    <a:pt x="99710" y="2642469"/>
                  </a:lnTo>
                  <a:lnTo>
                    <a:pt x="70932" y="2609766"/>
                  </a:lnTo>
                  <a:lnTo>
                    <a:pt x="46477" y="2573551"/>
                  </a:lnTo>
                  <a:lnTo>
                    <a:pt x="26751" y="2534229"/>
                  </a:lnTo>
                  <a:lnTo>
                    <a:pt x="12159" y="2492207"/>
                  </a:lnTo>
                  <a:lnTo>
                    <a:pt x="3107" y="2447890"/>
                  </a:lnTo>
                  <a:lnTo>
                    <a:pt x="0" y="2401684"/>
                  </a:lnTo>
                  <a:lnTo>
                    <a:pt x="0" y="340487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/>
          <p:cNvSpPr txBox="1"/>
          <p:nvPr/>
        </p:nvSpPr>
        <p:spPr>
          <a:xfrm>
            <a:off x="3555872" y="7739253"/>
            <a:ext cx="13773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De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forte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intensité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❶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5329237" y="7630858"/>
            <a:ext cx="2019300" cy="2771140"/>
            <a:chOff x="5329237" y="7630858"/>
            <a:chExt cx="2019300" cy="2771140"/>
          </a:xfrm>
        </p:grpSpPr>
        <p:sp>
          <p:nvSpPr>
            <p:cNvPr id="55" name="object 55"/>
            <p:cNvSpPr/>
            <p:nvPr/>
          </p:nvSpPr>
          <p:spPr>
            <a:xfrm>
              <a:off x="5343525" y="7645145"/>
              <a:ext cx="1990725" cy="2742565"/>
            </a:xfrm>
            <a:custGeom>
              <a:avLst/>
              <a:gdLst/>
              <a:ahLst/>
              <a:cxnLst/>
              <a:rect l="l" t="t" r="r" b="b"/>
              <a:pathLst>
                <a:path w="1990725" h="2742565">
                  <a:moveTo>
                    <a:pt x="1650238" y="0"/>
                  </a:moveTo>
                  <a:lnTo>
                    <a:pt x="340487" y="0"/>
                  </a:lnTo>
                  <a:lnTo>
                    <a:pt x="294276" y="3107"/>
                  </a:lnTo>
                  <a:lnTo>
                    <a:pt x="249957" y="12159"/>
                  </a:lnTo>
                  <a:lnTo>
                    <a:pt x="207936" y="26751"/>
                  </a:lnTo>
                  <a:lnTo>
                    <a:pt x="168618" y="46477"/>
                  </a:lnTo>
                  <a:lnTo>
                    <a:pt x="132408" y="70932"/>
                  </a:lnTo>
                  <a:lnTo>
                    <a:pt x="99710" y="99710"/>
                  </a:lnTo>
                  <a:lnTo>
                    <a:pt x="70932" y="132408"/>
                  </a:lnTo>
                  <a:lnTo>
                    <a:pt x="46477" y="168618"/>
                  </a:lnTo>
                  <a:lnTo>
                    <a:pt x="26751" y="207936"/>
                  </a:lnTo>
                  <a:lnTo>
                    <a:pt x="12159" y="249957"/>
                  </a:lnTo>
                  <a:lnTo>
                    <a:pt x="3107" y="294276"/>
                  </a:lnTo>
                  <a:lnTo>
                    <a:pt x="0" y="340487"/>
                  </a:lnTo>
                  <a:lnTo>
                    <a:pt x="0" y="2401684"/>
                  </a:lnTo>
                  <a:lnTo>
                    <a:pt x="3107" y="2447890"/>
                  </a:lnTo>
                  <a:lnTo>
                    <a:pt x="12159" y="2492206"/>
                  </a:lnTo>
                  <a:lnTo>
                    <a:pt x="26751" y="2534227"/>
                  </a:lnTo>
                  <a:lnTo>
                    <a:pt x="46477" y="2573548"/>
                  </a:lnTo>
                  <a:lnTo>
                    <a:pt x="70932" y="2609762"/>
                  </a:lnTo>
                  <a:lnTo>
                    <a:pt x="99710" y="2642463"/>
                  </a:lnTo>
                  <a:lnTo>
                    <a:pt x="132408" y="2671247"/>
                  </a:lnTo>
                  <a:lnTo>
                    <a:pt x="168618" y="2695707"/>
                  </a:lnTo>
                  <a:lnTo>
                    <a:pt x="207936" y="2715437"/>
                  </a:lnTo>
                  <a:lnTo>
                    <a:pt x="249957" y="2730033"/>
                  </a:lnTo>
                  <a:lnTo>
                    <a:pt x="294276" y="2739088"/>
                  </a:lnTo>
                  <a:lnTo>
                    <a:pt x="340487" y="2742196"/>
                  </a:lnTo>
                  <a:lnTo>
                    <a:pt x="1650238" y="2742196"/>
                  </a:lnTo>
                  <a:lnTo>
                    <a:pt x="1696448" y="2739088"/>
                  </a:lnTo>
                  <a:lnTo>
                    <a:pt x="1740767" y="2730033"/>
                  </a:lnTo>
                  <a:lnTo>
                    <a:pt x="1782788" y="2715437"/>
                  </a:lnTo>
                  <a:lnTo>
                    <a:pt x="1822106" y="2695707"/>
                  </a:lnTo>
                  <a:lnTo>
                    <a:pt x="1858316" y="2671247"/>
                  </a:lnTo>
                  <a:lnTo>
                    <a:pt x="1891014" y="2642463"/>
                  </a:lnTo>
                  <a:lnTo>
                    <a:pt x="1919792" y="2609762"/>
                  </a:lnTo>
                  <a:lnTo>
                    <a:pt x="1944247" y="2573548"/>
                  </a:lnTo>
                  <a:lnTo>
                    <a:pt x="1963973" y="2534227"/>
                  </a:lnTo>
                  <a:lnTo>
                    <a:pt x="1978565" y="2492206"/>
                  </a:lnTo>
                  <a:lnTo>
                    <a:pt x="1987617" y="2447890"/>
                  </a:lnTo>
                  <a:lnTo>
                    <a:pt x="1990725" y="2401684"/>
                  </a:lnTo>
                  <a:lnTo>
                    <a:pt x="1990725" y="340487"/>
                  </a:lnTo>
                  <a:lnTo>
                    <a:pt x="1987617" y="294276"/>
                  </a:lnTo>
                  <a:lnTo>
                    <a:pt x="1978565" y="249957"/>
                  </a:lnTo>
                  <a:lnTo>
                    <a:pt x="1963973" y="207936"/>
                  </a:lnTo>
                  <a:lnTo>
                    <a:pt x="1944247" y="168618"/>
                  </a:lnTo>
                  <a:lnTo>
                    <a:pt x="1919792" y="132408"/>
                  </a:lnTo>
                  <a:lnTo>
                    <a:pt x="1891014" y="99710"/>
                  </a:lnTo>
                  <a:lnTo>
                    <a:pt x="1858316" y="70932"/>
                  </a:lnTo>
                  <a:lnTo>
                    <a:pt x="1822106" y="46477"/>
                  </a:lnTo>
                  <a:lnTo>
                    <a:pt x="1782788" y="26751"/>
                  </a:lnTo>
                  <a:lnTo>
                    <a:pt x="1740767" y="12159"/>
                  </a:lnTo>
                  <a:lnTo>
                    <a:pt x="1696448" y="3107"/>
                  </a:lnTo>
                  <a:lnTo>
                    <a:pt x="1650238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5343525" y="7645145"/>
              <a:ext cx="1990725" cy="2742565"/>
            </a:xfrm>
            <a:custGeom>
              <a:avLst/>
              <a:gdLst/>
              <a:ahLst/>
              <a:cxnLst/>
              <a:rect l="l" t="t" r="r" b="b"/>
              <a:pathLst>
                <a:path w="1990725" h="2742565">
                  <a:moveTo>
                    <a:pt x="0" y="340487"/>
                  </a:moveTo>
                  <a:lnTo>
                    <a:pt x="3107" y="294276"/>
                  </a:lnTo>
                  <a:lnTo>
                    <a:pt x="12159" y="249957"/>
                  </a:lnTo>
                  <a:lnTo>
                    <a:pt x="26751" y="207936"/>
                  </a:lnTo>
                  <a:lnTo>
                    <a:pt x="46477" y="168618"/>
                  </a:lnTo>
                  <a:lnTo>
                    <a:pt x="70932" y="132408"/>
                  </a:lnTo>
                  <a:lnTo>
                    <a:pt x="99710" y="99710"/>
                  </a:lnTo>
                  <a:lnTo>
                    <a:pt x="132408" y="70932"/>
                  </a:lnTo>
                  <a:lnTo>
                    <a:pt x="168618" y="46477"/>
                  </a:lnTo>
                  <a:lnTo>
                    <a:pt x="207936" y="26751"/>
                  </a:lnTo>
                  <a:lnTo>
                    <a:pt x="249957" y="12159"/>
                  </a:lnTo>
                  <a:lnTo>
                    <a:pt x="294276" y="3107"/>
                  </a:lnTo>
                  <a:lnTo>
                    <a:pt x="340487" y="0"/>
                  </a:lnTo>
                  <a:lnTo>
                    <a:pt x="1650238" y="0"/>
                  </a:lnTo>
                  <a:lnTo>
                    <a:pt x="1696448" y="3107"/>
                  </a:lnTo>
                  <a:lnTo>
                    <a:pt x="1740767" y="12159"/>
                  </a:lnTo>
                  <a:lnTo>
                    <a:pt x="1782788" y="26751"/>
                  </a:lnTo>
                  <a:lnTo>
                    <a:pt x="1822106" y="46477"/>
                  </a:lnTo>
                  <a:lnTo>
                    <a:pt x="1858316" y="70932"/>
                  </a:lnTo>
                  <a:lnTo>
                    <a:pt x="1891014" y="99710"/>
                  </a:lnTo>
                  <a:lnTo>
                    <a:pt x="1919792" y="132408"/>
                  </a:lnTo>
                  <a:lnTo>
                    <a:pt x="1944247" y="168618"/>
                  </a:lnTo>
                  <a:lnTo>
                    <a:pt x="1963973" y="207936"/>
                  </a:lnTo>
                  <a:lnTo>
                    <a:pt x="1978565" y="249957"/>
                  </a:lnTo>
                  <a:lnTo>
                    <a:pt x="1987617" y="294276"/>
                  </a:lnTo>
                  <a:lnTo>
                    <a:pt x="1990725" y="340487"/>
                  </a:lnTo>
                  <a:lnTo>
                    <a:pt x="1990725" y="2401684"/>
                  </a:lnTo>
                  <a:lnTo>
                    <a:pt x="1987617" y="2447890"/>
                  </a:lnTo>
                  <a:lnTo>
                    <a:pt x="1978565" y="2492206"/>
                  </a:lnTo>
                  <a:lnTo>
                    <a:pt x="1963973" y="2534227"/>
                  </a:lnTo>
                  <a:lnTo>
                    <a:pt x="1944247" y="2573548"/>
                  </a:lnTo>
                  <a:lnTo>
                    <a:pt x="1919792" y="2609762"/>
                  </a:lnTo>
                  <a:lnTo>
                    <a:pt x="1891014" y="2642463"/>
                  </a:lnTo>
                  <a:lnTo>
                    <a:pt x="1858316" y="2671247"/>
                  </a:lnTo>
                  <a:lnTo>
                    <a:pt x="1822106" y="2695707"/>
                  </a:lnTo>
                  <a:lnTo>
                    <a:pt x="1782788" y="2715437"/>
                  </a:lnTo>
                  <a:lnTo>
                    <a:pt x="1740767" y="2730033"/>
                  </a:lnTo>
                  <a:lnTo>
                    <a:pt x="1696448" y="2739088"/>
                  </a:lnTo>
                  <a:lnTo>
                    <a:pt x="1650238" y="2742196"/>
                  </a:lnTo>
                  <a:lnTo>
                    <a:pt x="340487" y="2742196"/>
                  </a:lnTo>
                  <a:lnTo>
                    <a:pt x="294276" y="2739088"/>
                  </a:lnTo>
                  <a:lnTo>
                    <a:pt x="249957" y="2730033"/>
                  </a:lnTo>
                  <a:lnTo>
                    <a:pt x="207936" y="2715437"/>
                  </a:lnTo>
                  <a:lnTo>
                    <a:pt x="168618" y="2695707"/>
                  </a:lnTo>
                  <a:lnTo>
                    <a:pt x="132408" y="2671247"/>
                  </a:lnTo>
                  <a:lnTo>
                    <a:pt x="99710" y="2642463"/>
                  </a:lnTo>
                  <a:lnTo>
                    <a:pt x="70932" y="2609762"/>
                  </a:lnTo>
                  <a:lnTo>
                    <a:pt x="46477" y="2573548"/>
                  </a:lnTo>
                  <a:lnTo>
                    <a:pt x="26751" y="2534227"/>
                  </a:lnTo>
                  <a:lnTo>
                    <a:pt x="12159" y="2492206"/>
                  </a:lnTo>
                  <a:lnTo>
                    <a:pt x="3107" y="2447890"/>
                  </a:lnTo>
                  <a:lnTo>
                    <a:pt x="0" y="2401684"/>
                  </a:lnTo>
                  <a:lnTo>
                    <a:pt x="0" y="340487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/>
          <p:cNvSpPr txBox="1"/>
          <p:nvPr/>
        </p:nvSpPr>
        <p:spPr>
          <a:xfrm>
            <a:off x="5557265" y="7739253"/>
            <a:ext cx="15646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D’intensité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modérée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❷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620134" y="9248596"/>
            <a:ext cx="1273810" cy="8636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180"/>
              </a:lnSpc>
              <a:spcBef>
                <a:spcPts val="795"/>
              </a:spcBef>
            </a:pPr>
            <a:r>
              <a:rPr dirty="0" sz="1000" spc="-5">
                <a:latin typeface="Arial Narrow"/>
                <a:cs typeface="Arial Narrow"/>
              </a:rPr>
              <a:t>└─┴─┘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10">
                <a:latin typeface="Arial Narrow"/>
                <a:cs typeface="Arial Narrow"/>
              </a:rPr>
              <a:t>└─┴─┘</a:t>
            </a:r>
            <a:endParaRPr sz="1000">
              <a:latin typeface="Arial Narrow"/>
              <a:cs typeface="Arial Narrow"/>
            </a:endParaRPr>
          </a:p>
          <a:p>
            <a:pPr algn="ctr">
              <a:lnSpc>
                <a:spcPts val="1180"/>
              </a:lnSpc>
              <a:tabLst>
                <a:tab pos="524510" algn="l"/>
              </a:tabLst>
            </a:pPr>
            <a:r>
              <a:rPr dirty="0" sz="1000" spc="-5">
                <a:latin typeface="Calibri"/>
                <a:cs typeface="Calibri"/>
              </a:rPr>
              <a:t>heures	minutes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5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458209" y="8144128"/>
            <a:ext cx="1599565" cy="718185"/>
          </a:xfrm>
          <a:custGeom>
            <a:avLst/>
            <a:gdLst/>
            <a:ahLst/>
            <a:cxnLst/>
            <a:rect l="l" t="t" r="r" b="b"/>
            <a:pathLst>
              <a:path w="1599564" h="718184">
                <a:moveTo>
                  <a:pt x="1599564" y="0"/>
                </a:moveTo>
                <a:lnTo>
                  <a:pt x="0" y="0"/>
                </a:lnTo>
                <a:lnTo>
                  <a:pt x="0" y="717930"/>
                </a:lnTo>
                <a:lnTo>
                  <a:pt x="1599564" y="717930"/>
                </a:lnTo>
                <a:lnTo>
                  <a:pt x="15995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554603" y="8145018"/>
            <a:ext cx="71374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67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Nombre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jours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554603" y="8605265"/>
            <a:ext cx="1394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semaine,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7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maximum)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534659" y="8144128"/>
            <a:ext cx="1600200" cy="718185"/>
          </a:xfrm>
          <a:custGeom>
            <a:avLst/>
            <a:gdLst/>
            <a:ahLst/>
            <a:cxnLst/>
            <a:rect l="l" t="t" r="r" b="b"/>
            <a:pathLst>
              <a:path w="1600200" h="718184">
                <a:moveTo>
                  <a:pt x="1600199" y="0"/>
                </a:moveTo>
                <a:lnTo>
                  <a:pt x="0" y="0"/>
                </a:lnTo>
                <a:lnTo>
                  <a:pt x="0" y="717930"/>
                </a:lnTo>
                <a:lnTo>
                  <a:pt x="1600199" y="717930"/>
                </a:lnTo>
                <a:lnTo>
                  <a:pt x="16001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5632450" y="8145018"/>
            <a:ext cx="71310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67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Nom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e  </a:t>
            </a:r>
            <a:r>
              <a:rPr dirty="0" sz="1200" spc="-5">
                <a:latin typeface="Calibri"/>
                <a:cs typeface="Calibri"/>
              </a:rPr>
              <a:t>jours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632450" y="8606790"/>
            <a:ext cx="1394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2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semaine,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7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maximum)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715634" y="9248596"/>
            <a:ext cx="1273810" cy="8636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180"/>
              </a:lnSpc>
              <a:spcBef>
                <a:spcPts val="795"/>
              </a:spcBef>
            </a:pPr>
            <a:r>
              <a:rPr dirty="0" sz="1000" spc="-5">
                <a:latin typeface="Arial Narrow"/>
                <a:cs typeface="Arial Narrow"/>
              </a:rPr>
              <a:t>└─┴─┘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10">
                <a:latin typeface="Arial Narrow"/>
                <a:cs typeface="Arial Narrow"/>
              </a:rPr>
              <a:t>└─┴─┘</a:t>
            </a:r>
            <a:endParaRPr sz="1000">
              <a:latin typeface="Arial Narrow"/>
              <a:cs typeface="Arial Narrow"/>
            </a:endParaRPr>
          </a:p>
          <a:p>
            <a:pPr algn="ctr">
              <a:lnSpc>
                <a:spcPts val="1180"/>
              </a:lnSpc>
              <a:tabLst>
                <a:tab pos="525145" algn="l"/>
              </a:tabLst>
            </a:pPr>
            <a:r>
              <a:rPr dirty="0" sz="1000" spc="-5">
                <a:latin typeface="Calibri"/>
                <a:cs typeface="Calibri"/>
              </a:rPr>
              <a:t>heures	minutes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5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4282122" y="7006272"/>
            <a:ext cx="874394" cy="387350"/>
            <a:chOff x="4282122" y="7006272"/>
            <a:chExt cx="874394" cy="387350"/>
          </a:xfrm>
        </p:grpSpPr>
        <p:sp>
          <p:nvSpPr>
            <p:cNvPr id="67" name="object 67"/>
            <p:cNvSpPr/>
            <p:nvPr/>
          </p:nvSpPr>
          <p:spPr>
            <a:xfrm>
              <a:off x="4296409" y="7020559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5" y="0"/>
                  </a:moveTo>
                  <a:lnTo>
                    <a:pt x="160274" y="0"/>
                  </a:lnTo>
                  <a:lnTo>
                    <a:pt x="109614" y="8170"/>
                  </a:lnTo>
                  <a:lnTo>
                    <a:pt x="65617" y="30922"/>
                  </a:lnTo>
                  <a:lnTo>
                    <a:pt x="30922" y="65617"/>
                  </a:lnTo>
                  <a:lnTo>
                    <a:pt x="8170" y="109614"/>
                  </a:lnTo>
                  <a:lnTo>
                    <a:pt x="0" y="160274"/>
                  </a:lnTo>
                  <a:lnTo>
                    <a:pt x="0" y="198374"/>
                  </a:lnTo>
                  <a:lnTo>
                    <a:pt x="8170" y="249033"/>
                  </a:lnTo>
                  <a:lnTo>
                    <a:pt x="30922" y="293030"/>
                  </a:lnTo>
                  <a:lnTo>
                    <a:pt x="65617" y="327725"/>
                  </a:lnTo>
                  <a:lnTo>
                    <a:pt x="109614" y="350477"/>
                  </a:lnTo>
                  <a:lnTo>
                    <a:pt x="160274" y="358648"/>
                  </a:lnTo>
                  <a:lnTo>
                    <a:pt x="685545" y="358648"/>
                  </a:lnTo>
                  <a:lnTo>
                    <a:pt x="736205" y="350477"/>
                  </a:lnTo>
                  <a:lnTo>
                    <a:pt x="780202" y="327725"/>
                  </a:lnTo>
                  <a:lnTo>
                    <a:pt x="814897" y="293030"/>
                  </a:lnTo>
                  <a:lnTo>
                    <a:pt x="837649" y="249033"/>
                  </a:lnTo>
                  <a:lnTo>
                    <a:pt x="845819" y="198374"/>
                  </a:lnTo>
                  <a:lnTo>
                    <a:pt x="845819" y="160274"/>
                  </a:lnTo>
                  <a:lnTo>
                    <a:pt x="837649" y="109614"/>
                  </a:lnTo>
                  <a:lnTo>
                    <a:pt x="814897" y="65617"/>
                  </a:lnTo>
                  <a:lnTo>
                    <a:pt x="780202" y="30922"/>
                  </a:lnTo>
                  <a:lnTo>
                    <a:pt x="736205" y="8170"/>
                  </a:lnTo>
                  <a:lnTo>
                    <a:pt x="6855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4296409" y="7020559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274"/>
                  </a:moveTo>
                  <a:lnTo>
                    <a:pt x="8170" y="109614"/>
                  </a:lnTo>
                  <a:lnTo>
                    <a:pt x="30922" y="65617"/>
                  </a:lnTo>
                  <a:lnTo>
                    <a:pt x="65617" y="30922"/>
                  </a:lnTo>
                  <a:lnTo>
                    <a:pt x="109614" y="8170"/>
                  </a:lnTo>
                  <a:lnTo>
                    <a:pt x="160274" y="0"/>
                  </a:lnTo>
                  <a:lnTo>
                    <a:pt x="685545" y="0"/>
                  </a:lnTo>
                  <a:lnTo>
                    <a:pt x="736205" y="8170"/>
                  </a:lnTo>
                  <a:lnTo>
                    <a:pt x="780202" y="30922"/>
                  </a:lnTo>
                  <a:lnTo>
                    <a:pt x="814897" y="65617"/>
                  </a:lnTo>
                  <a:lnTo>
                    <a:pt x="837649" y="109614"/>
                  </a:lnTo>
                  <a:lnTo>
                    <a:pt x="845819" y="160274"/>
                  </a:lnTo>
                  <a:lnTo>
                    <a:pt x="845819" y="198374"/>
                  </a:lnTo>
                  <a:lnTo>
                    <a:pt x="837649" y="249033"/>
                  </a:lnTo>
                  <a:lnTo>
                    <a:pt x="814897" y="293030"/>
                  </a:lnTo>
                  <a:lnTo>
                    <a:pt x="780202" y="327725"/>
                  </a:lnTo>
                  <a:lnTo>
                    <a:pt x="736205" y="350477"/>
                  </a:lnTo>
                  <a:lnTo>
                    <a:pt x="685545" y="358648"/>
                  </a:lnTo>
                  <a:lnTo>
                    <a:pt x="160274" y="358648"/>
                  </a:lnTo>
                  <a:lnTo>
                    <a:pt x="109614" y="350477"/>
                  </a:lnTo>
                  <a:lnTo>
                    <a:pt x="65617" y="327725"/>
                  </a:lnTo>
                  <a:lnTo>
                    <a:pt x="30922" y="293030"/>
                  </a:lnTo>
                  <a:lnTo>
                    <a:pt x="8170" y="249033"/>
                  </a:lnTo>
                  <a:lnTo>
                    <a:pt x="0" y="198374"/>
                  </a:lnTo>
                  <a:lnTo>
                    <a:pt x="0" y="160274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9" name="object 69"/>
          <p:cNvSpPr txBox="1"/>
          <p:nvPr/>
        </p:nvSpPr>
        <p:spPr>
          <a:xfrm>
            <a:off x="4459604" y="7073265"/>
            <a:ext cx="5213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3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OUI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3329622" y="7006272"/>
            <a:ext cx="874394" cy="387350"/>
            <a:chOff x="3329622" y="7006272"/>
            <a:chExt cx="874394" cy="387350"/>
          </a:xfrm>
        </p:grpSpPr>
        <p:sp>
          <p:nvSpPr>
            <p:cNvPr id="71" name="object 71"/>
            <p:cNvSpPr/>
            <p:nvPr/>
          </p:nvSpPr>
          <p:spPr>
            <a:xfrm>
              <a:off x="3343909" y="7020559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5" y="0"/>
                  </a:moveTo>
                  <a:lnTo>
                    <a:pt x="160274" y="0"/>
                  </a:lnTo>
                  <a:lnTo>
                    <a:pt x="109614" y="8170"/>
                  </a:lnTo>
                  <a:lnTo>
                    <a:pt x="65617" y="30922"/>
                  </a:lnTo>
                  <a:lnTo>
                    <a:pt x="30922" y="65617"/>
                  </a:lnTo>
                  <a:lnTo>
                    <a:pt x="8170" y="109614"/>
                  </a:lnTo>
                  <a:lnTo>
                    <a:pt x="0" y="160274"/>
                  </a:lnTo>
                  <a:lnTo>
                    <a:pt x="0" y="198374"/>
                  </a:lnTo>
                  <a:lnTo>
                    <a:pt x="8170" y="249033"/>
                  </a:lnTo>
                  <a:lnTo>
                    <a:pt x="30922" y="293030"/>
                  </a:lnTo>
                  <a:lnTo>
                    <a:pt x="65617" y="327725"/>
                  </a:lnTo>
                  <a:lnTo>
                    <a:pt x="109614" y="350477"/>
                  </a:lnTo>
                  <a:lnTo>
                    <a:pt x="160274" y="358648"/>
                  </a:lnTo>
                  <a:lnTo>
                    <a:pt x="685545" y="358648"/>
                  </a:lnTo>
                  <a:lnTo>
                    <a:pt x="736205" y="350477"/>
                  </a:lnTo>
                  <a:lnTo>
                    <a:pt x="780202" y="327725"/>
                  </a:lnTo>
                  <a:lnTo>
                    <a:pt x="814897" y="293030"/>
                  </a:lnTo>
                  <a:lnTo>
                    <a:pt x="837649" y="249033"/>
                  </a:lnTo>
                  <a:lnTo>
                    <a:pt x="845819" y="198374"/>
                  </a:lnTo>
                  <a:lnTo>
                    <a:pt x="845819" y="160274"/>
                  </a:lnTo>
                  <a:lnTo>
                    <a:pt x="837649" y="109614"/>
                  </a:lnTo>
                  <a:lnTo>
                    <a:pt x="814897" y="65617"/>
                  </a:lnTo>
                  <a:lnTo>
                    <a:pt x="780202" y="30922"/>
                  </a:lnTo>
                  <a:lnTo>
                    <a:pt x="736205" y="8170"/>
                  </a:lnTo>
                  <a:lnTo>
                    <a:pt x="6855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3343909" y="7020559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274"/>
                  </a:moveTo>
                  <a:lnTo>
                    <a:pt x="8170" y="109614"/>
                  </a:lnTo>
                  <a:lnTo>
                    <a:pt x="30922" y="65617"/>
                  </a:lnTo>
                  <a:lnTo>
                    <a:pt x="65617" y="30922"/>
                  </a:lnTo>
                  <a:lnTo>
                    <a:pt x="109614" y="8170"/>
                  </a:lnTo>
                  <a:lnTo>
                    <a:pt x="160274" y="0"/>
                  </a:lnTo>
                  <a:lnTo>
                    <a:pt x="685545" y="0"/>
                  </a:lnTo>
                  <a:lnTo>
                    <a:pt x="736205" y="8170"/>
                  </a:lnTo>
                  <a:lnTo>
                    <a:pt x="780202" y="30922"/>
                  </a:lnTo>
                  <a:lnTo>
                    <a:pt x="814897" y="65617"/>
                  </a:lnTo>
                  <a:lnTo>
                    <a:pt x="837649" y="109614"/>
                  </a:lnTo>
                  <a:lnTo>
                    <a:pt x="845819" y="160274"/>
                  </a:lnTo>
                  <a:lnTo>
                    <a:pt x="845819" y="198374"/>
                  </a:lnTo>
                  <a:lnTo>
                    <a:pt x="837649" y="249033"/>
                  </a:lnTo>
                  <a:lnTo>
                    <a:pt x="814897" y="293030"/>
                  </a:lnTo>
                  <a:lnTo>
                    <a:pt x="780202" y="327725"/>
                  </a:lnTo>
                  <a:lnTo>
                    <a:pt x="736205" y="350477"/>
                  </a:lnTo>
                  <a:lnTo>
                    <a:pt x="685545" y="358648"/>
                  </a:lnTo>
                  <a:lnTo>
                    <a:pt x="160274" y="358648"/>
                  </a:lnTo>
                  <a:lnTo>
                    <a:pt x="109614" y="350477"/>
                  </a:lnTo>
                  <a:lnTo>
                    <a:pt x="65617" y="327725"/>
                  </a:lnTo>
                  <a:lnTo>
                    <a:pt x="30922" y="293030"/>
                  </a:lnTo>
                  <a:lnTo>
                    <a:pt x="8170" y="249033"/>
                  </a:lnTo>
                  <a:lnTo>
                    <a:pt x="0" y="198374"/>
                  </a:lnTo>
                  <a:lnTo>
                    <a:pt x="0" y="160274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3" name="object 73"/>
          <p:cNvSpPr txBox="1"/>
          <p:nvPr/>
        </p:nvSpPr>
        <p:spPr>
          <a:xfrm>
            <a:off x="3465703" y="7071741"/>
            <a:ext cx="591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3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NON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5425122" y="7015797"/>
            <a:ext cx="1826895" cy="387350"/>
            <a:chOff x="5425122" y="7015797"/>
            <a:chExt cx="1826895" cy="387350"/>
          </a:xfrm>
        </p:grpSpPr>
        <p:sp>
          <p:nvSpPr>
            <p:cNvPr id="75" name="object 75"/>
            <p:cNvSpPr/>
            <p:nvPr/>
          </p:nvSpPr>
          <p:spPr>
            <a:xfrm>
              <a:off x="6391909" y="7030084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5" y="0"/>
                  </a:moveTo>
                  <a:lnTo>
                    <a:pt x="160273" y="0"/>
                  </a:lnTo>
                  <a:lnTo>
                    <a:pt x="109614" y="8170"/>
                  </a:lnTo>
                  <a:lnTo>
                    <a:pt x="65617" y="30922"/>
                  </a:lnTo>
                  <a:lnTo>
                    <a:pt x="30922" y="65617"/>
                  </a:lnTo>
                  <a:lnTo>
                    <a:pt x="8170" y="109614"/>
                  </a:lnTo>
                  <a:lnTo>
                    <a:pt x="0" y="160274"/>
                  </a:lnTo>
                  <a:lnTo>
                    <a:pt x="0" y="198374"/>
                  </a:lnTo>
                  <a:lnTo>
                    <a:pt x="8170" y="249033"/>
                  </a:lnTo>
                  <a:lnTo>
                    <a:pt x="30922" y="293030"/>
                  </a:lnTo>
                  <a:lnTo>
                    <a:pt x="65617" y="327725"/>
                  </a:lnTo>
                  <a:lnTo>
                    <a:pt x="109614" y="350477"/>
                  </a:lnTo>
                  <a:lnTo>
                    <a:pt x="160273" y="358648"/>
                  </a:lnTo>
                  <a:lnTo>
                    <a:pt x="685545" y="358648"/>
                  </a:lnTo>
                  <a:lnTo>
                    <a:pt x="736205" y="350477"/>
                  </a:lnTo>
                  <a:lnTo>
                    <a:pt x="780202" y="327725"/>
                  </a:lnTo>
                  <a:lnTo>
                    <a:pt x="814897" y="293030"/>
                  </a:lnTo>
                  <a:lnTo>
                    <a:pt x="837649" y="249033"/>
                  </a:lnTo>
                  <a:lnTo>
                    <a:pt x="845819" y="198374"/>
                  </a:lnTo>
                  <a:lnTo>
                    <a:pt x="845819" y="160274"/>
                  </a:lnTo>
                  <a:lnTo>
                    <a:pt x="837649" y="109614"/>
                  </a:lnTo>
                  <a:lnTo>
                    <a:pt x="814897" y="65617"/>
                  </a:lnTo>
                  <a:lnTo>
                    <a:pt x="780202" y="30922"/>
                  </a:lnTo>
                  <a:lnTo>
                    <a:pt x="736205" y="8170"/>
                  </a:lnTo>
                  <a:lnTo>
                    <a:pt x="6855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6391909" y="7030084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274"/>
                  </a:moveTo>
                  <a:lnTo>
                    <a:pt x="8170" y="109614"/>
                  </a:lnTo>
                  <a:lnTo>
                    <a:pt x="30922" y="65617"/>
                  </a:lnTo>
                  <a:lnTo>
                    <a:pt x="65617" y="30922"/>
                  </a:lnTo>
                  <a:lnTo>
                    <a:pt x="109614" y="8170"/>
                  </a:lnTo>
                  <a:lnTo>
                    <a:pt x="160273" y="0"/>
                  </a:lnTo>
                  <a:lnTo>
                    <a:pt x="685545" y="0"/>
                  </a:lnTo>
                  <a:lnTo>
                    <a:pt x="736205" y="8170"/>
                  </a:lnTo>
                  <a:lnTo>
                    <a:pt x="780202" y="30922"/>
                  </a:lnTo>
                  <a:lnTo>
                    <a:pt x="814897" y="65617"/>
                  </a:lnTo>
                  <a:lnTo>
                    <a:pt x="837649" y="109614"/>
                  </a:lnTo>
                  <a:lnTo>
                    <a:pt x="845819" y="160274"/>
                  </a:lnTo>
                  <a:lnTo>
                    <a:pt x="845819" y="198374"/>
                  </a:lnTo>
                  <a:lnTo>
                    <a:pt x="837649" y="249033"/>
                  </a:lnTo>
                  <a:lnTo>
                    <a:pt x="814897" y="293030"/>
                  </a:lnTo>
                  <a:lnTo>
                    <a:pt x="780202" y="327725"/>
                  </a:lnTo>
                  <a:lnTo>
                    <a:pt x="736205" y="350477"/>
                  </a:lnTo>
                  <a:lnTo>
                    <a:pt x="685545" y="358648"/>
                  </a:lnTo>
                  <a:lnTo>
                    <a:pt x="160273" y="358648"/>
                  </a:lnTo>
                  <a:lnTo>
                    <a:pt x="109614" y="350477"/>
                  </a:lnTo>
                  <a:lnTo>
                    <a:pt x="65617" y="327725"/>
                  </a:lnTo>
                  <a:lnTo>
                    <a:pt x="30922" y="293030"/>
                  </a:lnTo>
                  <a:lnTo>
                    <a:pt x="8170" y="249033"/>
                  </a:lnTo>
                  <a:lnTo>
                    <a:pt x="0" y="198374"/>
                  </a:lnTo>
                  <a:lnTo>
                    <a:pt x="0" y="160274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5439409" y="7030084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5" y="0"/>
                  </a:moveTo>
                  <a:lnTo>
                    <a:pt x="160274" y="0"/>
                  </a:lnTo>
                  <a:lnTo>
                    <a:pt x="109614" y="8170"/>
                  </a:lnTo>
                  <a:lnTo>
                    <a:pt x="65617" y="30922"/>
                  </a:lnTo>
                  <a:lnTo>
                    <a:pt x="30922" y="65617"/>
                  </a:lnTo>
                  <a:lnTo>
                    <a:pt x="8170" y="109614"/>
                  </a:lnTo>
                  <a:lnTo>
                    <a:pt x="0" y="160274"/>
                  </a:lnTo>
                  <a:lnTo>
                    <a:pt x="0" y="198374"/>
                  </a:lnTo>
                  <a:lnTo>
                    <a:pt x="8170" y="249033"/>
                  </a:lnTo>
                  <a:lnTo>
                    <a:pt x="30922" y="293030"/>
                  </a:lnTo>
                  <a:lnTo>
                    <a:pt x="65617" y="327725"/>
                  </a:lnTo>
                  <a:lnTo>
                    <a:pt x="109614" y="350477"/>
                  </a:lnTo>
                  <a:lnTo>
                    <a:pt x="160274" y="358648"/>
                  </a:lnTo>
                  <a:lnTo>
                    <a:pt x="685545" y="358648"/>
                  </a:lnTo>
                  <a:lnTo>
                    <a:pt x="736205" y="350477"/>
                  </a:lnTo>
                  <a:lnTo>
                    <a:pt x="780202" y="327725"/>
                  </a:lnTo>
                  <a:lnTo>
                    <a:pt x="814897" y="293030"/>
                  </a:lnTo>
                  <a:lnTo>
                    <a:pt x="837649" y="249033"/>
                  </a:lnTo>
                  <a:lnTo>
                    <a:pt x="845819" y="198374"/>
                  </a:lnTo>
                  <a:lnTo>
                    <a:pt x="845819" y="160274"/>
                  </a:lnTo>
                  <a:lnTo>
                    <a:pt x="837649" y="109614"/>
                  </a:lnTo>
                  <a:lnTo>
                    <a:pt x="814897" y="65617"/>
                  </a:lnTo>
                  <a:lnTo>
                    <a:pt x="780202" y="30922"/>
                  </a:lnTo>
                  <a:lnTo>
                    <a:pt x="736205" y="8170"/>
                  </a:lnTo>
                  <a:lnTo>
                    <a:pt x="6855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5439409" y="7030084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274"/>
                  </a:moveTo>
                  <a:lnTo>
                    <a:pt x="8170" y="109614"/>
                  </a:lnTo>
                  <a:lnTo>
                    <a:pt x="30922" y="65617"/>
                  </a:lnTo>
                  <a:lnTo>
                    <a:pt x="65617" y="30922"/>
                  </a:lnTo>
                  <a:lnTo>
                    <a:pt x="109614" y="8170"/>
                  </a:lnTo>
                  <a:lnTo>
                    <a:pt x="160274" y="0"/>
                  </a:lnTo>
                  <a:lnTo>
                    <a:pt x="685545" y="0"/>
                  </a:lnTo>
                  <a:lnTo>
                    <a:pt x="736205" y="8170"/>
                  </a:lnTo>
                  <a:lnTo>
                    <a:pt x="780202" y="30922"/>
                  </a:lnTo>
                  <a:lnTo>
                    <a:pt x="814897" y="65617"/>
                  </a:lnTo>
                  <a:lnTo>
                    <a:pt x="837649" y="109614"/>
                  </a:lnTo>
                  <a:lnTo>
                    <a:pt x="845819" y="160274"/>
                  </a:lnTo>
                  <a:lnTo>
                    <a:pt x="845819" y="198374"/>
                  </a:lnTo>
                  <a:lnTo>
                    <a:pt x="837649" y="249033"/>
                  </a:lnTo>
                  <a:lnTo>
                    <a:pt x="814897" y="293030"/>
                  </a:lnTo>
                  <a:lnTo>
                    <a:pt x="780202" y="327725"/>
                  </a:lnTo>
                  <a:lnTo>
                    <a:pt x="736205" y="350477"/>
                  </a:lnTo>
                  <a:lnTo>
                    <a:pt x="685545" y="358648"/>
                  </a:lnTo>
                  <a:lnTo>
                    <a:pt x="160274" y="358648"/>
                  </a:lnTo>
                  <a:lnTo>
                    <a:pt x="109614" y="350477"/>
                  </a:lnTo>
                  <a:lnTo>
                    <a:pt x="65617" y="327725"/>
                  </a:lnTo>
                  <a:lnTo>
                    <a:pt x="30922" y="293030"/>
                  </a:lnTo>
                  <a:lnTo>
                    <a:pt x="8170" y="249033"/>
                  </a:lnTo>
                  <a:lnTo>
                    <a:pt x="0" y="198374"/>
                  </a:lnTo>
                  <a:lnTo>
                    <a:pt x="0" y="160274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9" name="object 79"/>
          <p:cNvSpPr txBox="1"/>
          <p:nvPr/>
        </p:nvSpPr>
        <p:spPr>
          <a:xfrm>
            <a:off x="5418582" y="6178676"/>
            <a:ext cx="1843405" cy="114363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299"/>
              </a:lnSpc>
              <a:spcBef>
                <a:spcPts val="80"/>
              </a:spcBef>
            </a:pPr>
            <a:r>
              <a:rPr dirty="0" sz="1000" spc="-10" i="1">
                <a:latin typeface="Calibri"/>
                <a:cs typeface="Calibri"/>
              </a:rPr>
              <a:t>rythme</a:t>
            </a:r>
            <a:r>
              <a:rPr dirty="0" sz="1000" spc="-5" i="1">
                <a:latin typeface="Calibri"/>
                <a:cs typeface="Calibri"/>
              </a:rPr>
              <a:t> modéré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(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hors</a:t>
            </a:r>
            <a:r>
              <a:rPr dirty="0" u="sng" sz="1000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trajet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utilitaire</a:t>
            </a:r>
            <a:r>
              <a:rPr dirty="0" sz="1000" spc="-5" i="1">
                <a:latin typeface="Calibri"/>
                <a:cs typeface="Calibri"/>
              </a:rPr>
              <a:t>),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randonner,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danser, 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jardiner, faire une séance de</a:t>
            </a:r>
            <a:r>
              <a:rPr dirty="0" sz="1000" spc="215" i="1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gym </a:t>
            </a:r>
            <a:r>
              <a:rPr dirty="0" sz="1000" spc="-5" i="1">
                <a:latin typeface="Calibri"/>
                <a:cs typeface="Calibri"/>
              </a:rPr>
              <a:t> ou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renforcement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musculaire,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jouer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au </a:t>
            </a:r>
            <a:r>
              <a:rPr dirty="0" sz="1000" spc="-5" i="1">
                <a:latin typeface="Calibri"/>
                <a:cs typeface="Calibri"/>
              </a:rPr>
              <a:t>ping-pong,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etc.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Calibri"/>
              <a:cs typeface="Calibri"/>
            </a:endParaRPr>
          </a:p>
          <a:p>
            <a:pPr marL="155575">
              <a:lnSpc>
                <a:spcPct val="100000"/>
              </a:lnSpc>
              <a:tabLst>
                <a:tab pos="1149350" algn="l"/>
              </a:tabLst>
            </a:pP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419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NON	</a:t>
            </a: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3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276600" y="5626734"/>
            <a:ext cx="4086225" cy="2369820"/>
          </a:xfrm>
          <a:custGeom>
            <a:avLst/>
            <a:gdLst/>
            <a:ahLst/>
            <a:cxnLst/>
            <a:rect l="l" t="t" r="r" b="b"/>
            <a:pathLst>
              <a:path w="4086225" h="2369820">
                <a:moveTo>
                  <a:pt x="0" y="0"/>
                </a:moveTo>
                <a:lnTo>
                  <a:pt x="1990725" y="0"/>
                </a:lnTo>
              </a:path>
              <a:path w="4086225" h="2369820">
                <a:moveTo>
                  <a:pt x="2095500" y="0"/>
                </a:moveTo>
                <a:lnTo>
                  <a:pt x="4086225" y="0"/>
                </a:lnTo>
              </a:path>
              <a:path w="4086225" h="2369820">
                <a:moveTo>
                  <a:pt x="0" y="2369820"/>
                </a:moveTo>
                <a:lnTo>
                  <a:pt x="1990725" y="2369820"/>
                </a:lnTo>
              </a:path>
              <a:path w="4086225" h="2369820">
                <a:moveTo>
                  <a:pt x="2095500" y="2369185"/>
                </a:moveTo>
                <a:lnTo>
                  <a:pt x="4086225" y="236918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4423536" y="8457438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└─┘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505956" y="8457438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└─┘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32840" y="10339527"/>
            <a:ext cx="14382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SUITE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À LA PAGE </a:t>
            </a:r>
            <a:r>
              <a:rPr dirty="0" sz="1000" spc="-10">
                <a:latin typeface="Calibri"/>
                <a:cs typeface="Calibri"/>
              </a:rPr>
              <a:t>SUIVANTE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84" name="object 84"/>
          <p:cNvGrpSpPr/>
          <p:nvPr/>
        </p:nvGrpSpPr>
        <p:grpSpPr>
          <a:xfrm>
            <a:off x="654050" y="1406310"/>
            <a:ext cx="6721475" cy="6242685"/>
            <a:chOff x="654050" y="1406310"/>
            <a:chExt cx="6721475" cy="6242685"/>
          </a:xfrm>
        </p:grpSpPr>
        <p:sp>
          <p:nvSpPr>
            <p:cNvPr id="85" name="object 85"/>
            <p:cNvSpPr/>
            <p:nvPr/>
          </p:nvSpPr>
          <p:spPr>
            <a:xfrm>
              <a:off x="1757680" y="5361304"/>
              <a:ext cx="5214620" cy="2287270"/>
            </a:xfrm>
            <a:custGeom>
              <a:avLst/>
              <a:gdLst/>
              <a:ahLst/>
              <a:cxnLst/>
              <a:rect l="l" t="t" r="r" b="b"/>
              <a:pathLst>
                <a:path w="5214620" h="2287270">
                  <a:moveTo>
                    <a:pt x="266700" y="0"/>
                  </a:moveTo>
                  <a:lnTo>
                    <a:pt x="0" y="0"/>
                  </a:lnTo>
                  <a:lnTo>
                    <a:pt x="133350" y="266700"/>
                  </a:lnTo>
                  <a:lnTo>
                    <a:pt x="266700" y="0"/>
                  </a:lnTo>
                  <a:close/>
                </a:path>
                <a:path w="5214620" h="2287270">
                  <a:moveTo>
                    <a:pt x="3100070" y="2020570"/>
                  </a:moveTo>
                  <a:lnTo>
                    <a:pt x="2833370" y="2020570"/>
                  </a:lnTo>
                  <a:lnTo>
                    <a:pt x="2966720" y="2287270"/>
                  </a:lnTo>
                  <a:lnTo>
                    <a:pt x="3100070" y="2020570"/>
                  </a:lnTo>
                  <a:close/>
                </a:path>
                <a:path w="5214620" h="2287270">
                  <a:moveTo>
                    <a:pt x="5214620" y="2017395"/>
                  </a:moveTo>
                  <a:lnTo>
                    <a:pt x="4947920" y="2017395"/>
                  </a:lnTo>
                  <a:lnTo>
                    <a:pt x="5081270" y="2284095"/>
                  </a:lnTo>
                  <a:lnTo>
                    <a:pt x="5214620" y="2017395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780414" y="535812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266700" y="0"/>
                  </a:moveTo>
                  <a:lnTo>
                    <a:pt x="0" y="0"/>
                  </a:lnTo>
                  <a:lnTo>
                    <a:pt x="133350" y="266700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94373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666750" y="5630544"/>
              <a:ext cx="2469515" cy="1814195"/>
            </a:xfrm>
            <a:custGeom>
              <a:avLst/>
              <a:gdLst/>
              <a:ahLst/>
              <a:cxnLst/>
              <a:rect l="l" t="t" r="r" b="b"/>
              <a:pathLst>
                <a:path w="2469515" h="1814195">
                  <a:moveTo>
                    <a:pt x="2239137" y="0"/>
                  </a:moveTo>
                  <a:lnTo>
                    <a:pt x="0" y="0"/>
                  </a:lnTo>
                  <a:lnTo>
                    <a:pt x="0" y="1814195"/>
                  </a:lnTo>
                  <a:lnTo>
                    <a:pt x="2239137" y="1814195"/>
                  </a:lnTo>
                  <a:lnTo>
                    <a:pt x="2469515" y="907161"/>
                  </a:lnTo>
                  <a:lnTo>
                    <a:pt x="2239137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666750" y="5630544"/>
              <a:ext cx="2469515" cy="1814195"/>
            </a:xfrm>
            <a:custGeom>
              <a:avLst/>
              <a:gdLst/>
              <a:ahLst/>
              <a:cxnLst/>
              <a:rect l="l" t="t" r="r" b="b"/>
              <a:pathLst>
                <a:path w="2469515" h="1814195">
                  <a:moveTo>
                    <a:pt x="0" y="0"/>
                  </a:moveTo>
                  <a:lnTo>
                    <a:pt x="2239137" y="0"/>
                  </a:lnTo>
                  <a:lnTo>
                    <a:pt x="2469515" y="907161"/>
                  </a:lnTo>
                  <a:lnTo>
                    <a:pt x="2239137" y="1814195"/>
                  </a:lnTo>
                  <a:lnTo>
                    <a:pt x="0" y="181419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9" name="object 8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9814" y="1406310"/>
              <a:ext cx="434161" cy="434161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1219200" y="1457070"/>
              <a:ext cx="6143625" cy="276225"/>
            </a:xfrm>
            <a:custGeom>
              <a:avLst/>
              <a:gdLst/>
              <a:ahLst/>
              <a:cxnLst/>
              <a:rect l="l" t="t" r="r" b="b"/>
              <a:pathLst>
                <a:path w="6143625" h="276225">
                  <a:moveTo>
                    <a:pt x="6097524" y="0"/>
                  </a:moveTo>
                  <a:lnTo>
                    <a:pt x="46037" y="0"/>
                  </a:lnTo>
                  <a:lnTo>
                    <a:pt x="28117" y="3631"/>
                  </a:lnTo>
                  <a:lnTo>
                    <a:pt x="13484" y="13525"/>
                  </a:lnTo>
                  <a:lnTo>
                    <a:pt x="3617" y="28182"/>
                  </a:lnTo>
                  <a:lnTo>
                    <a:pt x="0" y="46101"/>
                  </a:lnTo>
                  <a:lnTo>
                    <a:pt x="0" y="230251"/>
                  </a:lnTo>
                  <a:lnTo>
                    <a:pt x="3617" y="248150"/>
                  </a:lnTo>
                  <a:lnTo>
                    <a:pt x="13484" y="262763"/>
                  </a:lnTo>
                  <a:lnTo>
                    <a:pt x="28117" y="272613"/>
                  </a:lnTo>
                  <a:lnTo>
                    <a:pt x="46037" y="276225"/>
                  </a:lnTo>
                  <a:lnTo>
                    <a:pt x="6097524" y="276225"/>
                  </a:lnTo>
                  <a:lnTo>
                    <a:pt x="6115496" y="272613"/>
                  </a:lnTo>
                  <a:lnTo>
                    <a:pt x="6130147" y="262763"/>
                  </a:lnTo>
                  <a:lnTo>
                    <a:pt x="6140011" y="248150"/>
                  </a:lnTo>
                  <a:lnTo>
                    <a:pt x="6143625" y="230251"/>
                  </a:lnTo>
                  <a:lnTo>
                    <a:pt x="6143625" y="46101"/>
                  </a:lnTo>
                  <a:lnTo>
                    <a:pt x="6140011" y="28182"/>
                  </a:lnTo>
                  <a:lnTo>
                    <a:pt x="6130147" y="13525"/>
                  </a:lnTo>
                  <a:lnTo>
                    <a:pt x="6115496" y="3631"/>
                  </a:lnTo>
                  <a:lnTo>
                    <a:pt x="6097524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1219200" y="1457070"/>
              <a:ext cx="6143625" cy="276225"/>
            </a:xfrm>
            <a:custGeom>
              <a:avLst/>
              <a:gdLst/>
              <a:ahLst/>
              <a:cxnLst/>
              <a:rect l="l" t="t" r="r" b="b"/>
              <a:pathLst>
                <a:path w="6143625" h="276225">
                  <a:moveTo>
                    <a:pt x="0" y="46101"/>
                  </a:moveTo>
                  <a:lnTo>
                    <a:pt x="3617" y="28182"/>
                  </a:lnTo>
                  <a:lnTo>
                    <a:pt x="13484" y="13525"/>
                  </a:lnTo>
                  <a:lnTo>
                    <a:pt x="28117" y="3631"/>
                  </a:lnTo>
                  <a:lnTo>
                    <a:pt x="46037" y="0"/>
                  </a:lnTo>
                  <a:lnTo>
                    <a:pt x="6097524" y="0"/>
                  </a:lnTo>
                  <a:lnTo>
                    <a:pt x="6115496" y="3631"/>
                  </a:lnTo>
                  <a:lnTo>
                    <a:pt x="6130147" y="13525"/>
                  </a:lnTo>
                  <a:lnTo>
                    <a:pt x="6140011" y="28182"/>
                  </a:lnTo>
                  <a:lnTo>
                    <a:pt x="6143625" y="46101"/>
                  </a:lnTo>
                  <a:lnTo>
                    <a:pt x="6143625" y="230251"/>
                  </a:lnTo>
                  <a:lnTo>
                    <a:pt x="6140011" y="248150"/>
                  </a:lnTo>
                  <a:lnTo>
                    <a:pt x="6130147" y="262763"/>
                  </a:lnTo>
                  <a:lnTo>
                    <a:pt x="6115496" y="272613"/>
                  </a:lnTo>
                  <a:lnTo>
                    <a:pt x="6097524" y="276225"/>
                  </a:lnTo>
                  <a:lnTo>
                    <a:pt x="46037" y="276225"/>
                  </a:lnTo>
                  <a:lnTo>
                    <a:pt x="28117" y="272613"/>
                  </a:lnTo>
                  <a:lnTo>
                    <a:pt x="13484" y="262763"/>
                  </a:lnTo>
                  <a:lnTo>
                    <a:pt x="3617" y="248150"/>
                  </a:lnTo>
                  <a:lnTo>
                    <a:pt x="0" y="230251"/>
                  </a:lnTo>
                  <a:lnTo>
                    <a:pt x="0" y="46101"/>
                  </a:lnTo>
                  <a:close/>
                </a:path>
              </a:pathLst>
            </a:custGeom>
            <a:ln w="25400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2" name="object 92"/>
          <p:cNvSpPr txBox="1"/>
          <p:nvPr/>
        </p:nvSpPr>
        <p:spPr>
          <a:xfrm>
            <a:off x="758748" y="5638672"/>
            <a:ext cx="212153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99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Lors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d’une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semaine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habituelle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(week-end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inclus),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pratiquez-vous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58748" y="6097904"/>
            <a:ext cx="2120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des</a:t>
            </a:r>
            <a:r>
              <a:rPr dirty="0" sz="1200" spc="490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activités</a:t>
            </a:r>
            <a:r>
              <a:rPr dirty="0" sz="1200" spc="49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sportives</a:t>
            </a:r>
            <a:r>
              <a:rPr dirty="0" sz="1200" spc="49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4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58748" y="6311264"/>
            <a:ext cx="1898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activités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physiques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loisirs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953769" y="6612254"/>
            <a:ext cx="1895475" cy="704215"/>
            <a:chOff x="953769" y="6612254"/>
            <a:chExt cx="1895475" cy="704215"/>
          </a:xfrm>
        </p:grpSpPr>
        <p:sp>
          <p:nvSpPr>
            <p:cNvPr id="96" name="object 96"/>
            <p:cNvSpPr/>
            <p:nvPr/>
          </p:nvSpPr>
          <p:spPr>
            <a:xfrm>
              <a:off x="963294" y="6621779"/>
              <a:ext cx="1876425" cy="685165"/>
            </a:xfrm>
            <a:custGeom>
              <a:avLst/>
              <a:gdLst/>
              <a:ahLst/>
              <a:cxnLst/>
              <a:rect l="l" t="t" r="r" b="b"/>
              <a:pathLst>
                <a:path w="1876425" h="685165">
                  <a:moveTo>
                    <a:pt x="1613789" y="0"/>
                  </a:moveTo>
                  <a:lnTo>
                    <a:pt x="262661" y="0"/>
                  </a:lnTo>
                  <a:lnTo>
                    <a:pt x="215448" y="4231"/>
                  </a:lnTo>
                  <a:lnTo>
                    <a:pt x="171012" y="16432"/>
                  </a:lnTo>
                  <a:lnTo>
                    <a:pt x="130093" y="35861"/>
                  </a:lnTo>
                  <a:lnTo>
                    <a:pt x="93433" y="61773"/>
                  </a:lnTo>
                  <a:lnTo>
                    <a:pt x="61776" y="93429"/>
                  </a:lnTo>
                  <a:lnTo>
                    <a:pt x="35861" y="130085"/>
                  </a:lnTo>
                  <a:lnTo>
                    <a:pt x="16433" y="171000"/>
                  </a:lnTo>
                  <a:lnTo>
                    <a:pt x="4231" y="215431"/>
                  </a:lnTo>
                  <a:lnTo>
                    <a:pt x="0" y="262636"/>
                  </a:lnTo>
                  <a:lnTo>
                    <a:pt x="0" y="422528"/>
                  </a:lnTo>
                  <a:lnTo>
                    <a:pt x="4231" y="469733"/>
                  </a:lnTo>
                  <a:lnTo>
                    <a:pt x="16433" y="514164"/>
                  </a:lnTo>
                  <a:lnTo>
                    <a:pt x="35861" y="555079"/>
                  </a:lnTo>
                  <a:lnTo>
                    <a:pt x="61776" y="591735"/>
                  </a:lnTo>
                  <a:lnTo>
                    <a:pt x="93433" y="623391"/>
                  </a:lnTo>
                  <a:lnTo>
                    <a:pt x="130093" y="649303"/>
                  </a:lnTo>
                  <a:lnTo>
                    <a:pt x="171012" y="668732"/>
                  </a:lnTo>
                  <a:lnTo>
                    <a:pt x="215448" y="680933"/>
                  </a:lnTo>
                  <a:lnTo>
                    <a:pt x="262661" y="685164"/>
                  </a:lnTo>
                  <a:lnTo>
                    <a:pt x="1613789" y="685164"/>
                  </a:lnTo>
                  <a:lnTo>
                    <a:pt x="1660993" y="680933"/>
                  </a:lnTo>
                  <a:lnTo>
                    <a:pt x="1705424" y="668732"/>
                  </a:lnTo>
                  <a:lnTo>
                    <a:pt x="1746339" y="649303"/>
                  </a:lnTo>
                  <a:lnTo>
                    <a:pt x="1782995" y="623391"/>
                  </a:lnTo>
                  <a:lnTo>
                    <a:pt x="1814651" y="591735"/>
                  </a:lnTo>
                  <a:lnTo>
                    <a:pt x="1840563" y="555079"/>
                  </a:lnTo>
                  <a:lnTo>
                    <a:pt x="1859992" y="514164"/>
                  </a:lnTo>
                  <a:lnTo>
                    <a:pt x="1872193" y="469733"/>
                  </a:lnTo>
                  <a:lnTo>
                    <a:pt x="1876425" y="422528"/>
                  </a:lnTo>
                  <a:lnTo>
                    <a:pt x="1876425" y="262636"/>
                  </a:lnTo>
                  <a:lnTo>
                    <a:pt x="1872193" y="215431"/>
                  </a:lnTo>
                  <a:lnTo>
                    <a:pt x="1859992" y="171000"/>
                  </a:lnTo>
                  <a:lnTo>
                    <a:pt x="1840563" y="130085"/>
                  </a:lnTo>
                  <a:lnTo>
                    <a:pt x="1814651" y="93429"/>
                  </a:lnTo>
                  <a:lnTo>
                    <a:pt x="1782995" y="61773"/>
                  </a:lnTo>
                  <a:lnTo>
                    <a:pt x="1746339" y="35861"/>
                  </a:lnTo>
                  <a:lnTo>
                    <a:pt x="1705424" y="16432"/>
                  </a:lnTo>
                  <a:lnTo>
                    <a:pt x="1660993" y="4231"/>
                  </a:lnTo>
                  <a:lnTo>
                    <a:pt x="1613789" y="0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963294" y="6621779"/>
              <a:ext cx="1876425" cy="685165"/>
            </a:xfrm>
            <a:custGeom>
              <a:avLst/>
              <a:gdLst/>
              <a:ahLst/>
              <a:cxnLst/>
              <a:rect l="l" t="t" r="r" b="b"/>
              <a:pathLst>
                <a:path w="1876425" h="685165">
                  <a:moveTo>
                    <a:pt x="0" y="262636"/>
                  </a:moveTo>
                  <a:lnTo>
                    <a:pt x="4231" y="215431"/>
                  </a:lnTo>
                  <a:lnTo>
                    <a:pt x="16433" y="171000"/>
                  </a:lnTo>
                  <a:lnTo>
                    <a:pt x="35861" y="130085"/>
                  </a:lnTo>
                  <a:lnTo>
                    <a:pt x="61776" y="93429"/>
                  </a:lnTo>
                  <a:lnTo>
                    <a:pt x="93433" y="61773"/>
                  </a:lnTo>
                  <a:lnTo>
                    <a:pt x="130093" y="35861"/>
                  </a:lnTo>
                  <a:lnTo>
                    <a:pt x="171012" y="16432"/>
                  </a:lnTo>
                  <a:lnTo>
                    <a:pt x="215448" y="4231"/>
                  </a:lnTo>
                  <a:lnTo>
                    <a:pt x="262661" y="0"/>
                  </a:lnTo>
                  <a:lnTo>
                    <a:pt x="1613789" y="0"/>
                  </a:lnTo>
                  <a:lnTo>
                    <a:pt x="1660993" y="4231"/>
                  </a:lnTo>
                  <a:lnTo>
                    <a:pt x="1705424" y="16432"/>
                  </a:lnTo>
                  <a:lnTo>
                    <a:pt x="1746339" y="35861"/>
                  </a:lnTo>
                  <a:lnTo>
                    <a:pt x="1782995" y="61773"/>
                  </a:lnTo>
                  <a:lnTo>
                    <a:pt x="1814651" y="93429"/>
                  </a:lnTo>
                  <a:lnTo>
                    <a:pt x="1840563" y="130085"/>
                  </a:lnTo>
                  <a:lnTo>
                    <a:pt x="1859992" y="171000"/>
                  </a:lnTo>
                  <a:lnTo>
                    <a:pt x="1872193" y="215431"/>
                  </a:lnTo>
                  <a:lnTo>
                    <a:pt x="1876425" y="262636"/>
                  </a:lnTo>
                  <a:lnTo>
                    <a:pt x="1876425" y="422528"/>
                  </a:lnTo>
                  <a:lnTo>
                    <a:pt x="1872193" y="469733"/>
                  </a:lnTo>
                  <a:lnTo>
                    <a:pt x="1859992" y="514164"/>
                  </a:lnTo>
                  <a:lnTo>
                    <a:pt x="1840563" y="555079"/>
                  </a:lnTo>
                  <a:lnTo>
                    <a:pt x="1814651" y="591735"/>
                  </a:lnTo>
                  <a:lnTo>
                    <a:pt x="1782995" y="623391"/>
                  </a:lnTo>
                  <a:lnTo>
                    <a:pt x="1746339" y="649303"/>
                  </a:lnTo>
                  <a:lnTo>
                    <a:pt x="1705424" y="668732"/>
                  </a:lnTo>
                  <a:lnTo>
                    <a:pt x="1660993" y="680933"/>
                  </a:lnTo>
                  <a:lnTo>
                    <a:pt x="1613789" y="685164"/>
                  </a:lnTo>
                  <a:lnTo>
                    <a:pt x="262661" y="685164"/>
                  </a:lnTo>
                  <a:lnTo>
                    <a:pt x="215448" y="680933"/>
                  </a:lnTo>
                  <a:lnTo>
                    <a:pt x="171012" y="668732"/>
                  </a:lnTo>
                  <a:lnTo>
                    <a:pt x="130093" y="649303"/>
                  </a:lnTo>
                  <a:lnTo>
                    <a:pt x="93433" y="623391"/>
                  </a:lnTo>
                  <a:lnTo>
                    <a:pt x="61776" y="591735"/>
                  </a:lnTo>
                  <a:lnTo>
                    <a:pt x="35861" y="555079"/>
                  </a:lnTo>
                  <a:lnTo>
                    <a:pt x="16433" y="514164"/>
                  </a:lnTo>
                  <a:lnTo>
                    <a:pt x="4231" y="469733"/>
                  </a:lnTo>
                  <a:lnTo>
                    <a:pt x="0" y="422528"/>
                  </a:lnTo>
                  <a:lnTo>
                    <a:pt x="0" y="262636"/>
                  </a:lnTo>
                  <a:close/>
                </a:path>
              </a:pathLst>
            </a:custGeom>
            <a:ln w="19050">
              <a:solidFill>
                <a:srgbClr val="943735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8" name="object 98"/>
          <p:cNvSpPr txBox="1"/>
          <p:nvPr/>
        </p:nvSpPr>
        <p:spPr>
          <a:xfrm>
            <a:off x="1043736" y="6631043"/>
            <a:ext cx="1716405" cy="6197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12700" marR="5080">
              <a:lnSpc>
                <a:spcPct val="113300"/>
              </a:lnSpc>
              <a:spcBef>
                <a:spcPts val="110"/>
              </a:spcBef>
            </a:pPr>
            <a:r>
              <a:rPr dirty="0" sz="1400">
                <a:solidFill>
                  <a:srgbClr val="622322"/>
                </a:solidFill>
                <a:latin typeface="Webdings"/>
                <a:cs typeface="Webdings"/>
              </a:rPr>
              <a:t></a:t>
            </a:r>
            <a:r>
              <a:rPr dirty="0" sz="1400" spc="-55">
                <a:solidFill>
                  <a:srgbClr val="622322"/>
                </a:solidFill>
                <a:latin typeface="Times New Roman"/>
                <a:cs typeface="Times New Roman"/>
              </a:rPr>
              <a:t> 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si</a:t>
            </a:r>
            <a:r>
              <a:rPr dirty="0" sz="1050" spc="-15" i="1">
                <a:solidFill>
                  <a:srgbClr val="622322"/>
                </a:solidFill>
                <a:latin typeface="Webdings"/>
                <a:cs typeface="Webdings"/>
              </a:rPr>
              <a:t></a:t>
            </a:r>
            <a:r>
              <a:rPr dirty="0" sz="1000" spc="-15" b="1" i="1">
                <a:solidFill>
                  <a:srgbClr val="622322"/>
                </a:solidFill>
                <a:latin typeface="Calibri"/>
                <a:cs typeface="Calibri"/>
              </a:rPr>
              <a:t>NON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pour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les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 deux</a:t>
            </a:r>
            <a:r>
              <a:rPr dirty="0" sz="1000" spc="-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types </a:t>
            </a:r>
            <a:r>
              <a:rPr dirty="0" sz="1000" spc="-2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d’intensité, passez directement</a:t>
            </a:r>
            <a:r>
              <a:rPr dirty="0" sz="1000" spc="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à </a:t>
            </a:r>
            <a:r>
              <a:rPr dirty="0" sz="1000" spc="-2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la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question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Q17.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288290" y="5624829"/>
            <a:ext cx="441325" cy="441325"/>
            <a:chOff x="288290" y="5624829"/>
            <a:chExt cx="441325" cy="441325"/>
          </a:xfrm>
        </p:grpSpPr>
        <p:sp>
          <p:nvSpPr>
            <p:cNvPr id="100" name="object 100"/>
            <p:cNvSpPr/>
            <p:nvPr/>
          </p:nvSpPr>
          <p:spPr>
            <a:xfrm>
              <a:off x="297815" y="5634354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74"/>
                  </a:lnTo>
                  <a:lnTo>
                    <a:pt x="118283" y="21454"/>
                  </a:lnTo>
                  <a:lnTo>
                    <a:pt x="79080" y="46376"/>
                  </a:lnTo>
                  <a:lnTo>
                    <a:pt x="46383" y="79076"/>
                  </a:lnTo>
                  <a:lnTo>
                    <a:pt x="21459" y="118289"/>
                  </a:lnTo>
                  <a:lnTo>
                    <a:pt x="5576" y="162752"/>
                  </a:lnTo>
                  <a:lnTo>
                    <a:pt x="0" y="211200"/>
                  </a:lnTo>
                  <a:lnTo>
                    <a:pt x="5576" y="259602"/>
                  </a:lnTo>
                  <a:lnTo>
                    <a:pt x="21459" y="304031"/>
                  </a:lnTo>
                  <a:lnTo>
                    <a:pt x="46383" y="343222"/>
                  </a:lnTo>
                  <a:lnTo>
                    <a:pt x="79080" y="375908"/>
                  </a:lnTo>
                  <a:lnTo>
                    <a:pt x="118283" y="400823"/>
                  </a:lnTo>
                  <a:lnTo>
                    <a:pt x="162724" y="416701"/>
                  </a:lnTo>
                  <a:lnTo>
                    <a:pt x="211137" y="422275"/>
                  </a:lnTo>
                  <a:lnTo>
                    <a:pt x="259550" y="416701"/>
                  </a:lnTo>
                  <a:lnTo>
                    <a:pt x="303991" y="400823"/>
                  </a:lnTo>
                  <a:lnTo>
                    <a:pt x="343194" y="375908"/>
                  </a:lnTo>
                  <a:lnTo>
                    <a:pt x="375891" y="343222"/>
                  </a:lnTo>
                  <a:lnTo>
                    <a:pt x="400815" y="304031"/>
                  </a:lnTo>
                  <a:lnTo>
                    <a:pt x="416698" y="259602"/>
                  </a:lnTo>
                  <a:lnTo>
                    <a:pt x="422275" y="211200"/>
                  </a:lnTo>
                  <a:lnTo>
                    <a:pt x="416698" y="162752"/>
                  </a:lnTo>
                  <a:lnTo>
                    <a:pt x="400815" y="118289"/>
                  </a:lnTo>
                  <a:lnTo>
                    <a:pt x="375891" y="79076"/>
                  </a:lnTo>
                  <a:lnTo>
                    <a:pt x="343194" y="46376"/>
                  </a:lnTo>
                  <a:lnTo>
                    <a:pt x="303991" y="21454"/>
                  </a:lnTo>
                  <a:lnTo>
                    <a:pt x="259550" y="5574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297815" y="5634354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200"/>
                  </a:moveTo>
                  <a:lnTo>
                    <a:pt x="5576" y="162752"/>
                  </a:lnTo>
                  <a:lnTo>
                    <a:pt x="21459" y="118289"/>
                  </a:lnTo>
                  <a:lnTo>
                    <a:pt x="46383" y="79076"/>
                  </a:lnTo>
                  <a:lnTo>
                    <a:pt x="79080" y="46376"/>
                  </a:lnTo>
                  <a:lnTo>
                    <a:pt x="118283" y="21454"/>
                  </a:lnTo>
                  <a:lnTo>
                    <a:pt x="162724" y="5574"/>
                  </a:lnTo>
                  <a:lnTo>
                    <a:pt x="211137" y="0"/>
                  </a:lnTo>
                  <a:lnTo>
                    <a:pt x="259550" y="5574"/>
                  </a:lnTo>
                  <a:lnTo>
                    <a:pt x="303991" y="21454"/>
                  </a:lnTo>
                  <a:lnTo>
                    <a:pt x="343194" y="46376"/>
                  </a:lnTo>
                  <a:lnTo>
                    <a:pt x="375891" y="79076"/>
                  </a:lnTo>
                  <a:lnTo>
                    <a:pt x="400815" y="118289"/>
                  </a:lnTo>
                  <a:lnTo>
                    <a:pt x="416698" y="162752"/>
                  </a:lnTo>
                  <a:lnTo>
                    <a:pt x="422275" y="211200"/>
                  </a:lnTo>
                  <a:lnTo>
                    <a:pt x="416698" y="259602"/>
                  </a:lnTo>
                  <a:lnTo>
                    <a:pt x="400815" y="304031"/>
                  </a:lnTo>
                  <a:lnTo>
                    <a:pt x="375891" y="343222"/>
                  </a:lnTo>
                  <a:lnTo>
                    <a:pt x="343194" y="375908"/>
                  </a:lnTo>
                  <a:lnTo>
                    <a:pt x="303991" y="400823"/>
                  </a:lnTo>
                  <a:lnTo>
                    <a:pt x="259550" y="416701"/>
                  </a:lnTo>
                  <a:lnTo>
                    <a:pt x="211137" y="422275"/>
                  </a:lnTo>
                  <a:lnTo>
                    <a:pt x="162724" y="416701"/>
                  </a:lnTo>
                  <a:lnTo>
                    <a:pt x="118283" y="400823"/>
                  </a:lnTo>
                  <a:lnTo>
                    <a:pt x="79080" y="375908"/>
                  </a:lnTo>
                  <a:lnTo>
                    <a:pt x="46383" y="343222"/>
                  </a:lnTo>
                  <a:lnTo>
                    <a:pt x="21459" y="304031"/>
                  </a:lnTo>
                  <a:lnTo>
                    <a:pt x="5576" y="259602"/>
                  </a:lnTo>
                  <a:lnTo>
                    <a:pt x="0" y="2112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2" name="object 102"/>
          <p:cNvSpPr txBox="1"/>
          <p:nvPr/>
        </p:nvSpPr>
        <p:spPr>
          <a:xfrm>
            <a:off x="363727" y="5699886"/>
            <a:ext cx="2908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14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654050" y="7989569"/>
            <a:ext cx="2494915" cy="1007744"/>
            <a:chOff x="654050" y="7989569"/>
            <a:chExt cx="2494915" cy="1007744"/>
          </a:xfrm>
        </p:grpSpPr>
        <p:sp>
          <p:nvSpPr>
            <p:cNvPr id="104" name="object 104"/>
            <p:cNvSpPr/>
            <p:nvPr/>
          </p:nvSpPr>
          <p:spPr>
            <a:xfrm>
              <a:off x="666750" y="8002269"/>
              <a:ext cx="2469515" cy="982344"/>
            </a:xfrm>
            <a:custGeom>
              <a:avLst/>
              <a:gdLst/>
              <a:ahLst/>
              <a:cxnLst/>
              <a:rect l="l" t="t" r="r" b="b"/>
              <a:pathLst>
                <a:path w="2469515" h="982345">
                  <a:moveTo>
                    <a:pt x="2303907" y="0"/>
                  </a:moveTo>
                  <a:lnTo>
                    <a:pt x="0" y="0"/>
                  </a:lnTo>
                  <a:lnTo>
                    <a:pt x="0" y="982344"/>
                  </a:lnTo>
                  <a:lnTo>
                    <a:pt x="2303907" y="982344"/>
                  </a:lnTo>
                  <a:lnTo>
                    <a:pt x="2469515" y="491235"/>
                  </a:lnTo>
                  <a:lnTo>
                    <a:pt x="2303907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666750" y="8002269"/>
              <a:ext cx="2469515" cy="982344"/>
            </a:xfrm>
            <a:custGeom>
              <a:avLst/>
              <a:gdLst/>
              <a:ahLst/>
              <a:cxnLst/>
              <a:rect l="l" t="t" r="r" b="b"/>
              <a:pathLst>
                <a:path w="2469515" h="982345">
                  <a:moveTo>
                    <a:pt x="0" y="0"/>
                  </a:moveTo>
                  <a:lnTo>
                    <a:pt x="2303907" y="0"/>
                  </a:lnTo>
                  <a:lnTo>
                    <a:pt x="2469515" y="491235"/>
                  </a:lnTo>
                  <a:lnTo>
                    <a:pt x="2303907" y="982344"/>
                  </a:lnTo>
                  <a:lnTo>
                    <a:pt x="0" y="982344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6" name="object 106"/>
          <p:cNvSpPr txBox="1"/>
          <p:nvPr/>
        </p:nvSpPr>
        <p:spPr>
          <a:xfrm>
            <a:off x="758748" y="8008619"/>
            <a:ext cx="2153920" cy="455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700"/>
              </a:lnSpc>
              <a:spcBef>
                <a:spcPts val="100"/>
              </a:spcBef>
              <a:tabLst>
                <a:tab pos="1225550" algn="l"/>
                <a:tab pos="1981200" algn="l"/>
              </a:tabLst>
            </a:pPr>
            <a:r>
              <a:rPr dirty="0" sz="1200" spc="-5">
                <a:latin typeface="Calibri"/>
                <a:cs typeface="Calibri"/>
              </a:rPr>
              <a:t>H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5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u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llem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nt,	</a:t>
            </a:r>
            <a:r>
              <a:rPr dirty="0" sz="1200" spc="-15" b="1">
                <a:latin typeface="Calibri"/>
                <a:cs typeface="Calibri"/>
              </a:rPr>
              <a:t>c</a:t>
            </a:r>
            <a:r>
              <a:rPr dirty="0" sz="1200" b="1">
                <a:latin typeface="Calibri"/>
                <a:cs typeface="Calibri"/>
              </a:rPr>
              <a:t>omb</a:t>
            </a:r>
            <a:r>
              <a:rPr dirty="0" sz="1200" spc="5" b="1">
                <a:latin typeface="Calibri"/>
                <a:cs typeface="Calibri"/>
              </a:rPr>
              <a:t>i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b="1">
                <a:latin typeface="Calibri"/>
                <a:cs typeface="Calibri"/>
              </a:rPr>
              <a:t>n	de  </a:t>
            </a:r>
            <a:r>
              <a:rPr dirty="0" sz="1200" spc="-5" b="1">
                <a:latin typeface="Calibri"/>
                <a:cs typeface="Calibri"/>
              </a:rPr>
              <a:t>jours</a:t>
            </a:r>
            <a:r>
              <a:rPr dirty="0" sz="1200" spc="9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par</a:t>
            </a:r>
            <a:r>
              <a:rPr dirty="0" sz="1200" spc="9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semaine</a:t>
            </a:r>
            <a:r>
              <a:rPr dirty="0" sz="1200" spc="100" b="1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pratiquez-vous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58748" y="8469629"/>
            <a:ext cx="2152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ces</a:t>
            </a:r>
            <a:r>
              <a:rPr dirty="0" sz="1200" spc="6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activités  </a:t>
            </a:r>
            <a:r>
              <a:rPr dirty="0" sz="1200" spc="1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sportives</a:t>
            </a:r>
            <a:r>
              <a:rPr dirty="0" sz="1200" spc="6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  </a:t>
            </a:r>
            <a:r>
              <a:rPr dirty="0" sz="1200" spc="1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58748" y="8682989"/>
            <a:ext cx="12287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activités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loisirs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288290" y="7993379"/>
            <a:ext cx="441325" cy="441325"/>
            <a:chOff x="288290" y="7993379"/>
            <a:chExt cx="441325" cy="441325"/>
          </a:xfrm>
        </p:grpSpPr>
        <p:sp>
          <p:nvSpPr>
            <p:cNvPr id="110" name="object 110"/>
            <p:cNvSpPr/>
            <p:nvPr/>
          </p:nvSpPr>
          <p:spPr>
            <a:xfrm>
              <a:off x="297815" y="8002904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74"/>
                  </a:lnTo>
                  <a:lnTo>
                    <a:pt x="118283" y="21454"/>
                  </a:lnTo>
                  <a:lnTo>
                    <a:pt x="79080" y="46376"/>
                  </a:lnTo>
                  <a:lnTo>
                    <a:pt x="46383" y="79076"/>
                  </a:lnTo>
                  <a:lnTo>
                    <a:pt x="21459" y="118289"/>
                  </a:lnTo>
                  <a:lnTo>
                    <a:pt x="5576" y="162752"/>
                  </a:lnTo>
                  <a:lnTo>
                    <a:pt x="0" y="211200"/>
                  </a:lnTo>
                  <a:lnTo>
                    <a:pt x="5576" y="259602"/>
                  </a:lnTo>
                  <a:lnTo>
                    <a:pt x="21459" y="304031"/>
                  </a:lnTo>
                  <a:lnTo>
                    <a:pt x="46383" y="343222"/>
                  </a:lnTo>
                  <a:lnTo>
                    <a:pt x="79080" y="375908"/>
                  </a:lnTo>
                  <a:lnTo>
                    <a:pt x="118283" y="400823"/>
                  </a:lnTo>
                  <a:lnTo>
                    <a:pt x="162724" y="416701"/>
                  </a:lnTo>
                  <a:lnTo>
                    <a:pt x="211137" y="422274"/>
                  </a:lnTo>
                  <a:lnTo>
                    <a:pt x="259550" y="416701"/>
                  </a:lnTo>
                  <a:lnTo>
                    <a:pt x="303991" y="400823"/>
                  </a:lnTo>
                  <a:lnTo>
                    <a:pt x="343194" y="375908"/>
                  </a:lnTo>
                  <a:lnTo>
                    <a:pt x="375891" y="343222"/>
                  </a:lnTo>
                  <a:lnTo>
                    <a:pt x="400815" y="304031"/>
                  </a:lnTo>
                  <a:lnTo>
                    <a:pt x="416698" y="259602"/>
                  </a:lnTo>
                  <a:lnTo>
                    <a:pt x="422275" y="211200"/>
                  </a:lnTo>
                  <a:lnTo>
                    <a:pt x="416698" y="162752"/>
                  </a:lnTo>
                  <a:lnTo>
                    <a:pt x="400815" y="118289"/>
                  </a:lnTo>
                  <a:lnTo>
                    <a:pt x="375891" y="79076"/>
                  </a:lnTo>
                  <a:lnTo>
                    <a:pt x="343194" y="46376"/>
                  </a:lnTo>
                  <a:lnTo>
                    <a:pt x="303991" y="21454"/>
                  </a:lnTo>
                  <a:lnTo>
                    <a:pt x="259550" y="5574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297815" y="8002904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200"/>
                  </a:moveTo>
                  <a:lnTo>
                    <a:pt x="5576" y="162752"/>
                  </a:lnTo>
                  <a:lnTo>
                    <a:pt x="21459" y="118289"/>
                  </a:lnTo>
                  <a:lnTo>
                    <a:pt x="46383" y="79076"/>
                  </a:lnTo>
                  <a:lnTo>
                    <a:pt x="79080" y="46376"/>
                  </a:lnTo>
                  <a:lnTo>
                    <a:pt x="118283" y="21454"/>
                  </a:lnTo>
                  <a:lnTo>
                    <a:pt x="162724" y="5574"/>
                  </a:lnTo>
                  <a:lnTo>
                    <a:pt x="211137" y="0"/>
                  </a:lnTo>
                  <a:lnTo>
                    <a:pt x="259550" y="5574"/>
                  </a:lnTo>
                  <a:lnTo>
                    <a:pt x="303991" y="21454"/>
                  </a:lnTo>
                  <a:lnTo>
                    <a:pt x="343194" y="46376"/>
                  </a:lnTo>
                  <a:lnTo>
                    <a:pt x="375891" y="79076"/>
                  </a:lnTo>
                  <a:lnTo>
                    <a:pt x="400815" y="118289"/>
                  </a:lnTo>
                  <a:lnTo>
                    <a:pt x="416698" y="162752"/>
                  </a:lnTo>
                  <a:lnTo>
                    <a:pt x="422275" y="211200"/>
                  </a:lnTo>
                  <a:lnTo>
                    <a:pt x="416698" y="259602"/>
                  </a:lnTo>
                  <a:lnTo>
                    <a:pt x="400815" y="304031"/>
                  </a:lnTo>
                  <a:lnTo>
                    <a:pt x="375891" y="343222"/>
                  </a:lnTo>
                  <a:lnTo>
                    <a:pt x="343194" y="375908"/>
                  </a:lnTo>
                  <a:lnTo>
                    <a:pt x="303991" y="400823"/>
                  </a:lnTo>
                  <a:lnTo>
                    <a:pt x="259550" y="416701"/>
                  </a:lnTo>
                  <a:lnTo>
                    <a:pt x="211137" y="422274"/>
                  </a:lnTo>
                  <a:lnTo>
                    <a:pt x="162724" y="416701"/>
                  </a:lnTo>
                  <a:lnTo>
                    <a:pt x="118283" y="400823"/>
                  </a:lnTo>
                  <a:lnTo>
                    <a:pt x="79080" y="375908"/>
                  </a:lnTo>
                  <a:lnTo>
                    <a:pt x="46383" y="343222"/>
                  </a:lnTo>
                  <a:lnTo>
                    <a:pt x="21459" y="304031"/>
                  </a:lnTo>
                  <a:lnTo>
                    <a:pt x="5576" y="259602"/>
                  </a:lnTo>
                  <a:lnTo>
                    <a:pt x="0" y="2112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2" name="object 112"/>
          <p:cNvSpPr txBox="1"/>
          <p:nvPr/>
        </p:nvSpPr>
        <p:spPr>
          <a:xfrm>
            <a:off x="363727" y="8068436"/>
            <a:ext cx="290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15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13" name="object 113"/>
          <p:cNvGrpSpPr/>
          <p:nvPr/>
        </p:nvGrpSpPr>
        <p:grpSpPr>
          <a:xfrm>
            <a:off x="654050" y="9065894"/>
            <a:ext cx="2494915" cy="1249680"/>
            <a:chOff x="654050" y="9065894"/>
            <a:chExt cx="2494915" cy="1249680"/>
          </a:xfrm>
        </p:grpSpPr>
        <p:sp>
          <p:nvSpPr>
            <p:cNvPr id="114" name="object 114"/>
            <p:cNvSpPr/>
            <p:nvPr/>
          </p:nvSpPr>
          <p:spPr>
            <a:xfrm>
              <a:off x="666750" y="9078594"/>
              <a:ext cx="2469515" cy="1224280"/>
            </a:xfrm>
            <a:custGeom>
              <a:avLst/>
              <a:gdLst/>
              <a:ahLst/>
              <a:cxnLst/>
              <a:rect l="l" t="t" r="r" b="b"/>
              <a:pathLst>
                <a:path w="2469515" h="1224279">
                  <a:moveTo>
                    <a:pt x="2298700" y="0"/>
                  </a:moveTo>
                  <a:lnTo>
                    <a:pt x="0" y="0"/>
                  </a:lnTo>
                  <a:lnTo>
                    <a:pt x="0" y="1223670"/>
                  </a:lnTo>
                  <a:lnTo>
                    <a:pt x="2298700" y="1223670"/>
                  </a:lnTo>
                  <a:lnTo>
                    <a:pt x="2469515" y="611847"/>
                  </a:lnTo>
                  <a:lnTo>
                    <a:pt x="229870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666750" y="9078594"/>
              <a:ext cx="2469515" cy="1224280"/>
            </a:xfrm>
            <a:custGeom>
              <a:avLst/>
              <a:gdLst/>
              <a:ahLst/>
              <a:cxnLst/>
              <a:rect l="l" t="t" r="r" b="b"/>
              <a:pathLst>
                <a:path w="2469515" h="1224279">
                  <a:moveTo>
                    <a:pt x="0" y="0"/>
                  </a:moveTo>
                  <a:lnTo>
                    <a:pt x="2298700" y="0"/>
                  </a:lnTo>
                  <a:lnTo>
                    <a:pt x="2469515" y="611847"/>
                  </a:lnTo>
                  <a:lnTo>
                    <a:pt x="2298700" y="1223670"/>
                  </a:lnTo>
                  <a:lnTo>
                    <a:pt x="0" y="122367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6" name="object 116"/>
          <p:cNvSpPr txBox="1"/>
          <p:nvPr/>
        </p:nvSpPr>
        <p:spPr>
          <a:xfrm>
            <a:off x="758748" y="9117329"/>
            <a:ext cx="15278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4345" algn="l"/>
                <a:tab pos="1033144" algn="l"/>
              </a:tabLst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rs	d’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	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j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dirty="0" u="sng" sz="12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464435" y="9117329"/>
            <a:ext cx="4438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dur</a:t>
            </a:r>
            <a:r>
              <a:rPr dirty="0" sz="1200" spc="-10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758748" y="9301683"/>
            <a:ext cx="214947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  <a:tabLst>
                <a:tab pos="688975" algn="l"/>
                <a:tab pos="1162685" algn="l"/>
                <a:tab pos="1938020" algn="l"/>
              </a:tabLst>
            </a:pPr>
            <a:r>
              <a:rPr dirty="0" sz="1200">
                <a:latin typeface="Calibri"/>
                <a:cs typeface="Calibri"/>
              </a:rPr>
              <a:t>la</a:t>
            </a:r>
            <a:r>
              <a:rPr dirty="0" sz="1200" spc="5">
                <a:latin typeface="Calibri"/>
                <a:cs typeface="Calibri"/>
              </a:rPr>
              <a:t>q</a:t>
            </a:r>
            <a:r>
              <a:rPr dirty="0" sz="1200">
                <a:latin typeface="Calibri"/>
                <a:cs typeface="Calibri"/>
              </a:rPr>
              <a:t>uel</a:t>
            </a:r>
            <a:r>
              <a:rPr dirty="0" sz="1200" spc="-10">
                <a:latin typeface="Calibri"/>
                <a:cs typeface="Calibri"/>
              </a:rPr>
              <a:t>l</a:t>
            </a:r>
            <a:r>
              <a:rPr dirty="0" sz="1200">
                <a:latin typeface="Calibri"/>
                <a:cs typeface="Calibri"/>
              </a:rPr>
              <a:t>e	vo</a:t>
            </a:r>
            <a:r>
              <a:rPr dirty="0" sz="1200" spc="5">
                <a:latin typeface="Calibri"/>
                <a:cs typeface="Calibri"/>
              </a:rPr>
              <a:t>u</a:t>
            </a:r>
            <a:r>
              <a:rPr dirty="0" sz="1200">
                <a:latin typeface="Calibri"/>
                <a:cs typeface="Calibri"/>
              </a:rPr>
              <a:t>s	pr</a:t>
            </a:r>
            <a:r>
              <a:rPr dirty="0" sz="1200" spc="-10">
                <a:latin typeface="Calibri"/>
                <a:cs typeface="Calibri"/>
              </a:rPr>
              <a:t>a</a:t>
            </a:r>
            <a:r>
              <a:rPr dirty="0" sz="1200">
                <a:latin typeface="Calibri"/>
                <a:cs typeface="Calibri"/>
              </a:rPr>
              <a:t>ti</a:t>
            </a:r>
            <a:r>
              <a:rPr dirty="0" sz="1200" spc="-10">
                <a:latin typeface="Calibri"/>
                <a:cs typeface="Calibri"/>
              </a:rPr>
              <a:t>q</a:t>
            </a:r>
            <a:r>
              <a:rPr dirty="0" sz="1200">
                <a:latin typeface="Calibri"/>
                <a:cs typeface="Calibri"/>
              </a:rPr>
              <a:t>uez	</a:t>
            </a:r>
            <a:r>
              <a:rPr dirty="0" sz="1200" spc="-5">
                <a:latin typeface="Calibri"/>
                <a:cs typeface="Calibri"/>
              </a:rPr>
              <a:t>c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s  </a:t>
            </a:r>
            <a:r>
              <a:rPr dirty="0" sz="1200">
                <a:latin typeface="Calibri"/>
                <a:cs typeface="Calibri"/>
              </a:rPr>
              <a:t>activités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sportives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ces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activités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758748" y="9760407"/>
            <a:ext cx="21482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2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loisirs,</a:t>
            </a:r>
            <a:r>
              <a:rPr dirty="0" sz="1200" spc="215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combien</a:t>
            </a:r>
            <a:r>
              <a:rPr dirty="0" sz="1200" spc="20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204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temps</a:t>
            </a:r>
            <a:r>
              <a:rPr dirty="0" sz="1200" spc="2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en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58748" y="9973767"/>
            <a:ext cx="18122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moyenne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</a:t>
            </a:r>
            <a:r>
              <a:rPr dirty="0" sz="1200" spc="-5">
                <a:latin typeface="Calibri"/>
                <a:cs typeface="Calibri"/>
              </a:rPr>
              <a:t> consacrez-vous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21" name="object 121"/>
          <p:cNvGrpSpPr/>
          <p:nvPr/>
        </p:nvGrpSpPr>
        <p:grpSpPr>
          <a:xfrm>
            <a:off x="287654" y="9068434"/>
            <a:ext cx="441325" cy="441959"/>
            <a:chOff x="287654" y="9068434"/>
            <a:chExt cx="441325" cy="441959"/>
          </a:xfrm>
        </p:grpSpPr>
        <p:sp>
          <p:nvSpPr>
            <p:cNvPr id="122" name="object 122"/>
            <p:cNvSpPr/>
            <p:nvPr/>
          </p:nvSpPr>
          <p:spPr>
            <a:xfrm>
              <a:off x="297179" y="9077959"/>
              <a:ext cx="422275" cy="422909"/>
            </a:xfrm>
            <a:custGeom>
              <a:avLst/>
              <a:gdLst/>
              <a:ahLst/>
              <a:cxnLst/>
              <a:rect l="l" t="t" r="r" b="b"/>
              <a:pathLst>
                <a:path w="422275" h="422909">
                  <a:moveTo>
                    <a:pt x="211137" y="0"/>
                  </a:moveTo>
                  <a:lnTo>
                    <a:pt x="162724" y="5574"/>
                  </a:lnTo>
                  <a:lnTo>
                    <a:pt x="118283" y="21454"/>
                  </a:lnTo>
                  <a:lnTo>
                    <a:pt x="79080" y="46376"/>
                  </a:lnTo>
                  <a:lnTo>
                    <a:pt x="46383" y="79076"/>
                  </a:lnTo>
                  <a:lnTo>
                    <a:pt x="21459" y="118289"/>
                  </a:lnTo>
                  <a:lnTo>
                    <a:pt x="5576" y="162752"/>
                  </a:lnTo>
                  <a:lnTo>
                    <a:pt x="0" y="211201"/>
                  </a:lnTo>
                  <a:lnTo>
                    <a:pt x="5576" y="259603"/>
                  </a:lnTo>
                  <a:lnTo>
                    <a:pt x="21459" y="304036"/>
                  </a:lnTo>
                  <a:lnTo>
                    <a:pt x="46383" y="343232"/>
                  </a:lnTo>
                  <a:lnTo>
                    <a:pt x="79080" y="375923"/>
                  </a:lnTo>
                  <a:lnTo>
                    <a:pt x="118283" y="400843"/>
                  </a:lnTo>
                  <a:lnTo>
                    <a:pt x="162724" y="416725"/>
                  </a:lnTo>
                  <a:lnTo>
                    <a:pt x="211137" y="422300"/>
                  </a:lnTo>
                  <a:lnTo>
                    <a:pt x="259550" y="416725"/>
                  </a:lnTo>
                  <a:lnTo>
                    <a:pt x="303991" y="400843"/>
                  </a:lnTo>
                  <a:lnTo>
                    <a:pt x="343194" y="375923"/>
                  </a:lnTo>
                  <a:lnTo>
                    <a:pt x="375891" y="343232"/>
                  </a:lnTo>
                  <a:lnTo>
                    <a:pt x="400815" y="304036"/>
                  </a:lnTo>
                  <a:lnTo>
                    <a:pt x="416698" y="259603"/>
                  </a:lnTo>
                  <a:lnTo>
                    <a:pt x="422275" y="211201"/>
                  </a:lnTo>
                  <a:lnTo>
                    <a:pt x="416698" y="162752"/>
                  </a:lnTo>
                  <a:lnTo>
                    <a:pt x="400815" y="118289"/>
                  </a:lnTo>
                  <a:lnTo>
                    <a:pt x="375891" y="79076"/>
                  </a:lnTo>
                  <a:lnTo>
                    <a:pt x="343194" y="46376"/>
                  </a:lnTo>
                  <a:lnTo>
                    <a:pt x="303991" y="21454"/>
                  </a:lnTo>
                  <a:lnTo>
                    <a:pt x="259550" y="5574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297179" y="9077959"/>
              <a:ext cx="422275" cy="422909"/>
            </a:xfrm>
            <a:custGeom>
              <a:avLst/>
              <a:gdLst/>
              <a:ahLst/>
              <a:cxnLst/>
              <a:rect l="l" t="t" r="r" b="b"/>
              <a:pathLst>
                <a:path w="422275" h="422909">
                  <a:moveTo>
                    <a:pt x="0" y="211201"/>
                  </a:moveTo>
                  <a:lnTo>
                    <a:pt x="5576" y="162752"/>
                  </a:lnTo>
                  <a:lnTo>
                    <a:pt x="21459" y="118289"/>
                  </a:lnTo>
                  <a:lnTo>
                    <a:pt x="46383" y="79076"/>
                  </a:lnTo>
                  <a:lnTo>
                    <a:pt x="79080" y="46376"/>
                  </a:lnTo>
                  <a:lnTo>
                    <a:pt x="118283" y="21454"/>
                  </a:lnTo>
                  <a:lnTo>
                    <a:pt x="162724" y="5574"/>
                  </a:lnTo>
                  <a:lnTo>
                    <a:pt x="211137" y="0"/>
                  </a:lnTo>
                  <a:lnTo>
                    <a:pt x="259550" y="5574"/>
                  </a:lnTo>
                  <a:lnTo>
                    <a:pt x="303991" y="21454"/>
                  </a:lnTo>
                  <a:lnTo>
                    <a:pt x="343194" y="46376"/>
                  </a:lnTo>
                  <a:lnTo>
                    <a:pt x="375891" y="79076"/>
                  </a:lnTo>
                  <a:lnTo>
                    <a:pt x="400815" y="118289"/>
                  </a:lnTo>
                  <a:lnTo>
                    <a:pt x="416698" y="162752"/>
                  </a:lnTo>
                  <a:lnTo>
                    <a:pt x="422275" y="211201"/>
                  </a:lnTo>
                  <a:lnTo>
                    <a:pt x="416698" y="259603"/>
                  </a:lnTo>
                  <a:lnTo>
                    <a:pt x="400815" y="304036"/>
                  </a:lnTo>
                  <a:lnTo>
                    <a:pt x="375891" y="343232"/>
                  </a:lnTo>
                  <a:lnTo>
                    <a:pt x="343194" y="375923"/>
                  </a:lnTo>
                  <a:lnTo>
                    <a:pt x="303991" y="400843"/>
                  </a:lnTo>
                  <a:lnTo>
                    <a:pt x="259550" y="416725"/>
                  </a:lnTo>
                  <a:lnTo>
                    <a:pt x="211137" y="422300"/>
                  </a:lnTo>
                  <a:lnTo>
                    <a:pt x="162724" y="416725"/>
                  </a:lnTo>
                  <a:lnTo>
                    <a:pt x="118283" y="400843"/>
                  </a:lnTo>
                  <a:lnTo>
                    <a:pt x="79080" y="375923"/>
                  </a:lnTo>
                  <a:lnTo>
                    <a:pt x="46383" y="343232"/>
                  </a:lnTo>
                  <a:lnTo>
                    <a:pt x="21459" y="304036"/>
                  </a:lnTo>
                  <a:lnTo>
                    <a:pt x="5576" y="259603"/>
                  </a:lnTo>
                  <a:lnTo>
                    <a:pt x="0" y="211201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4" name="object 124"/>
          <p:cNvSpPr txBox="1"/>
          <p:nvPr/>
        </p:nvSpPr>
        <p:spPr>
          <a:xfrm>
            <a:off x="363727" y="9144761"/>
            <a:ext cx="290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1217930" y="1766950"/>
            <a:ext cx="5314950" cy="859790"/>
          </a:xfrm>
          <a:custGeom>
            <a:avLst/>
            <a:gdLst/>
            <a:ahLst/>
            <a:cxnLst/>
            <a:rect l="l" t="t" r="r" b="b"/>
            <a:pathLst>
              <a:path w="5314950" h="859789">
                <a:moveTo>
                  <a:pt x="0" y="143255"/>
                </a:moveTo>
                <a:lnTo>
                  <a:pt x="7303" y="97974"/>
                </a:lnTo>
                <a:lnTo>
                  <a:pt x="27639" y="58649"/>
                </a:lnTo>
                <a:lnTo>
                  <a:pt x="58649" y="27639"/>
                </a:lnTo>
                <a:lnTo>
                  <a:pt x="97974" y="7303"/>
                </a:lnTo>
                <a:lnTo>
                  <a:pt x="143256" y="0"/>
                </a:lnTo>
                <a:lnTo>
                  <a:pt x="5171694" y="0"/>
                </a:lnTo>
                <a:lnTo>
                  <a:pt x="5216975" y="7303"/>
                </a:lnTo>
                <a:lnTo>
                  <a:pt x="5256300" y="27639"/>
                </a:lnTo>
                <a:lnTo>
                  <a:pt x="5287310" y="58649"/>
                </a:lnTo>
                <a:lnTo>
                  <a:pt x="5307646" y="97974"/>
                </a:lnTo>
                <a:lnTo>
                  <a:pt x="5314950" y="143255"/>
                </a:lnTo>
                <a:lnTo>
                  <a:pt x="5314950" y="716406"/>
                </a:lnTo>
                <a:lnTo>
                  <a:pt x="5307646" y="761701"/>
                </a:lnTo>
                <a:lnTo>
                  <a:pt x="5287310" y="801058"/>
                </a:lnTo>
                <a:lnTo>
                  <a:pt x="5256300" y="832106"/>
                </a:lnTo>
                <a:lnTo>
                  <a:pt x="5216975" y="852473"/>
                </a:lnTo>
                <a:lnTo>
                  <a:pt x="5171694" y="859789"/>
                </a:lnTo>
                <a:lnTo>
                  <a:pt x="143256" y="859789"/>
                </a:lnTo>
                <a:lnTo>
                  <a:pt x="97974" y="852473"/>
                </a:lnTo>
                <a:lnTo>
                  <a:pt x="58649" y="832106"/>
                </a:lnTo>
                <a:lnTo>
                  <a:pt x="27639" y="801058"/>
                </a:lnTo>
                <a:lnTo>
                  <a:pt x="7303" y="761701"/>
                </a:lnTo>
                <a:lnTo>
                  <a:pt x="0" y="716406"/>
                </a:lnTo>
                <a:lnTo>
                  <a:pt x="0" y="143255"/>
                </a:lnTo>
                <a:close/>
              </a:path>
            </a:pathLst>
          </a:custGeom>
          <a:ln w="127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 txBox="1"/>
          <p:nvPr/>
        </p:nvSpPr>
        <p:spPr>
          <a:xfrm>
            <a:off x="252475" y="227710"/>
            <a:ext cx="6966584" cy="235267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6652259">
              <a:lnSpc>
                <a:spcPct val="100000"/>
              </a:lnSpc>
              <a:spcBef>
                <a:spcPts val="235"/>
              </a:spcBef>
            </a:pPr>
            <a:r>
              <a:rPr dirty="0" sz="900" spc="-5">
                <a:latin typeface="Calibri"/>
                <a:cs typeface="Calibri"/>
              </a:rPr>
              <a:t>PAGE</a:t>
            </a:r>
            <a:endParaRPr sz="900">
              <a:latin typeface="Calibri"/>
              <a:cs typeface="Calibri"/>
            </a:endParaRPr>
          </a:p>
          <a:p>
            <a:pPr marL="6678295">
              <a:lnSpc>
                <a:spcPct val="100000"/>
              </a:lnSpc>
              <a:spcBef>
                <a:spcPts val="180"/>
              </a:spcBef>
            </a:pPr>
            <a:r>
              <a:rPr dirty="0" sz="1200">
                <a:latin typeface="Calibri"/>
                <a:cs typeface="Calibri"/>
              </a:rPr>
              <a:t>③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PARTIE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C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:</a:t>
            </a: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 ACTIVITÉS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DE</a:t>
            </a: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 LOISIRS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OU</a:t>
            </a:r>
            <a:r>
              <a:rPr dirty="0" sz="1800" spc="-10" b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504D"/>
                </a:solidFill>
                <a:latin typeface="Calibri"/>
                <a:cs typeface="Calibri"/>
              </a:rPr>
              <a:t>AU</a:t>
            </a:r>
            <a:r>
              <a:rPr dirty="0" sz="1800" spc="-5" b="1">
                <a:solidFill>
                  <a:srgbClr val="C0504D"/>
                </a:solidFill>
                <a:latin typeface="Calibri"/>
                <a:cs typeface="Calibri"/>
              </a:rPr>
              <a:t> DOMICILE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Les questions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 suivantes</a:t>
            </a:r>
            <a:r>
              <a:rPr dirty="0" sz="1100" spc="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excluent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 les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 activités</a:t>
            </a:r>
            <a:r>
              <a:rPr dirty="0" sz="1100" spc="-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liées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 au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travail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et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 aux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 déplacements</a:t>
            </a:r>
            <a:r>
              <a:rPr dirty="0" sz="1100" spc="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que</a:t>
            </a:r>
            <a:r>
              <a:rPr dirty="0" sz="1100" spc="1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vous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 avez</a:t>
            </a:r>
            <a:r>
              <a:rPr dirty="0" sz="1100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déjà</a:t>
            </a:r>
            <a:r>
              <a:rPr dirty="0" sz="1100" spc="15" b="1" i="1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C0504D"/>
                </a:solidFill>
                <a:latin typeface="Calibri"/>
                <a:cs typeface="Calibri"/>
              </a:rPr>
              <a:t>mentionnées.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Calibri"/>
              <a:cs typeface="Calibri"/>
            </a:endParaRPr>
          </a:p>
          <a:p>
            <a:pPr marL="1123950">
              <a:lnSpc>
                <a:spcPct val="100000"/>
              </a:lnSpc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ACTIVITÉ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 PHYSIQUE</a:t>
            </a:r>
            <a:r>
              <a:rPr dirty="0" sz="14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b="1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COMMENT</a:t>
            </a:r>
            <a:r>
              <a:rPr dirty="0" sz="115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RECONNAITRE</a:t>
            </a:r>
            <a:r>
              <a:rPr dirty="0" sz="115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’INTENSITÉ</a:t>
            </a:r>
            <a:r>
              <a:rPr dirty="0" sz="14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b="1">
                <a:solidFill>
                  <a:srgbClr val="FFFFFF"/>
                </a:solidFill>
                <a:latin typeface="Calibri"/>
                <a:cs typeface="Calibri"/>
              </a:rPr>
              <a:t>SELON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 VOTRE</a:t>
            </a:r>
            <a:r>
              <a:rPr dirty="0" sz="115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-5" b="1">
                <a:solidFill>
                  <a:srgbClr val="FFFFFF"/>
                </a:solidFill>
                <a:latin typeface="Calibri"/>
                <a:cs typeface="Calibri"/>
              </a:rPr>
              <a:t>PERCEPTION</a:t>
            </a:r>
            <a:r>
              <a:rPr dirty="0" sz="115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b="1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sz="1150">
              <a:latin typeface="Calibri"/>
              <a:cs typeface="Calibri"/>
            </a:endParaRPr>
          </a:p>
          <a:p>
            <a:pPr marL="1050290" marR="762635">
              <a:lnSpc>
                <a:spcPct val="118100"/>
              </a:lnSpc>
              <a:spcBef>
                <a:spcPts val="675"/>
              </a:spcBef>
            </a:pPr>
            <a:r>
              <a:rPr dirty="0" sz="1200" b="1">
                <a:latin typeface="Calibri"/>
                <a:cs typeface="Calibri"/>
              </a:rPr>
              <a:t>❶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activités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physiques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0" b="1" i="1">
                <a:latin typeface="Calibri"/>
                <a:cs typeface="Calibri"/>
              </a:rPr>
              <a:t>forte</a:t>
            </a:r>
            <a:r>
              <a:rPr dirty="0" sz="1000" spc="-5" b="1" i="1">
                <a:latin typeface="Calibri"/>
                <a:cs typeface="Calibri"/>
              </a:rPr>
              <a:t> intensité</a:t>
            </a:r>
            <a:r>
              <a:rPr dirty="0" sz="1000" b="1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sont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activités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nécessitant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un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effort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physique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important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et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causant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une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augmentation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conséquente</a:t>
            </a:r>
            <a:r>
              <a:rPr dirty="0" sz="1000" i="1">
                <a:latin typeface="Calibri"/>
                <a:cs typeface="Calibri"/>
              </a:rPr>
              <a:t> de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respiration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ou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du </a:t>
            </a:r>
            <a:r>
              <a:rPr dirty="0" sz="1000" spc="-5" i="1">
                <a:latin typeface="Calibri"/>
                <a:cs typeface="Calibri"/>
              </a:rPr>
              <a:t>rythme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cardiaque.</a:t>
            </a:r>
            <a:endParaRPr sz="1000">
              <a:latin typeface="Calibri"/>
              <a:cs typeface="Calibri"/>
            </a:endParaRPr>
          </a:p>
          <a:p>
            <a:pPr marL="1050290" marR="764540">
              <a:lnSpc>
                <a:spcPts val="1490"/>
              </a:lnSpc>
              <a:spcBef>
                <a:spcPts val="200"/>
              </a:spcBef>
            </a:pPr>
            <a:r>
              <a:rPr dirty="0" sz="1200" b="1">
                <a:latin typeface="Calibri"/>
                <a:cs typeface="Calibri"/>
              </a:rPr>
              <a:t>❷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activités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physiques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b="1" i="1">
                <a:latin typeface="Calibri"/>
                <a:cs typeface="Calibri"/>
              </a:rPr>
              <a:t>d'intensité</a:t>
            </a:r>
            <a:r>
              <a:rPr dirty="0" sz="1000" b="1" i="1">
                <a:latin typeface="Calibri"/>
                <a:cs typeface="Calibri"/>
              </a:rPr>
              <a:t> </a:t>
            </a:r>
            <a:r>
              <a:rPr dirty="0" sz="1000" spc="-5" b="1" i="1">
                <a:latin typeface="Calibri"/>
                <a:cs typeface="Calibri"/>
              </a:rPr>
              <a:t>modérée</a:t>
            </a:r>
            <a:r>
              <a:rPr dirty="0" sz="1000" b="1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sont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activités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qui</a:t>
            </a:r>
            <a:r>
              <a:rPr dirty="0" sz="1000" spc="2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demandent</a:t>
            </a:r>
            <a:r>
              <a:rPr dirty="0" sz="1000" spc="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un</a:t>
            </a:r>
            <a:r>
              <a:rPr dirty="0" sz="1000" spc="2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effort </a:t>
            </a:r>
            <a:r>
              <a:rPr dirty="0" sz="1000" spc="-2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physique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modéré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et </a:t>
            </a:r>
            <a:r>
              <a:rPr dirty="0" sz="1000" spc="-5" i="1">
                <a:latin typeface="Calibri"/>
                <a:cs typeface="Calibri"/>
              </a:rPr>
              <a:t>causant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une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petite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augmentation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de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la</a:t>
            </a:r>
            <a:r>
              <a:rPr dirty="0" sz="1000" spc="-2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respiration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ou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du </a:t>
            </a:r>
            <a:r>
              <a:rPr dirty="0" sz="1000" spc="-5" i="1">
                <a:latin typeface="Calibri"/>
                <a:cs typeface="Calibri"/>
              </a:rPr>
              <a:t>rythme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cardiaque.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33637" y="8815184"/>
            <a:ext cx="5132070" cy="1562100"/>
            <a:chOff x="2433637" y="8815184"/>
            <a:chExt cx="5132070" cy="1562100"/>
          </a:xfrm>
        </p:grpSpPr>
        <p:sp>
          <p:nvSpPr>
            <p:cNvPr id="3" name="object 3"/>
            <p:cNvSpPr/>
            <p:nvPr/>
          </p:nvSpPr>
          <p:spPr>
            <a:xfrm>
              <a:off x="2438400" y="8819946"/>
              <a:ext cx="5122545" cy="1552575"/>
            </a:xfrm>
            <a:custGeom>
              <a:avLst/>
              <a:gdLst/>
              <a:ahLst/>
              <a:cxnLst/>
              <a:rect l="l" t="t" r="r" b="b"/>
              <a:pathLst>
                <a:path w="5122545" h="1552575">
                  <a:moveTo>
                    <a:pt x="0" y="1552575"/>
                  </a:moveTo>
                  <a:lnTo>
                    <a:pt x="5122164" y="1552575"/>
                  </a:lnTo>
                  <a:lnTo>
                    <a:pt x="5122164" y="0"/>
                  </a:lnTo>
                  <a:lnTo>
                    <a:pt x="0" y="0"/>
                  </a:lnTo>
                  <a:lnTo>
                    <a:pt x="0" y="155257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438400" y="8819946"/>
              <a:ext cx="5122545" cy="1552575"/>
            </a:xfrm>
            <a:custGeom>
              <a:avLst/>
              <a:gdLst/>
              <a:ahLst/>
              <a:cxnLst/>
              <a:rect l="l" t="t" r="r" b="b"/>
              <a:pathLst>
                <a:path w="5122545" h="1552575">
                  <a:moveTo>
                    <a:pt x="0" y="1552575"/>
                  </a:moveTo>
                  <a:lnTo>
                    <a:pt x="5122164" y="1552575"/>
                  </a:lnTo>
                </a:path>
                <a:path w="5122545" h="1552575">
                  <a:moveTo>
                    <a:pt x="5122164" y="0"/>
                  </a:moveTo>
                  <a:lnTo>
                    <a:pt x="0" y="0"/>
                  </a:lnTo>
                  <a:lnTo>
                    <a:pt x="0" y="1552575"/>
                  </a:lnTo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466467" y="8870950"/>
              <a:ext cx="2228850" cy="212090"/>
            </a:xfrm>
            <a:custGeom>
              <a:avLst/>
              <a:gdLst/>
              <a:ahLst/>
              <a:cxnLst/>
              <a:rect l="l" t="t" r="r" b="b"/>
              <a:pathLst>
                <a:path w="2228850" h="212090">
                  <a:moveTo>
                    <a:pt x="2228342" y="0"/>
                  </a:moveTo>
                  <a:lnTo>
                    <a:pt x="0" y="0"/>
                  </a:lnTo>
                  <a:lnTo>
                    <a:pt x="0" y="211835"/>
                  </a:lnTo>
                  <a:lnTo>
                    <a:pt x="2228342" y="211835"/>
                  </a:lnTo>
                  <a:lnTo>
                    <a:pt x="22283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35047" y="8907526"/>
              <a:ext cx="210312" cy="13868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694808" y="8870950"/>
              <a:ext cx="2703195" cy="212090"/>
            </a:xfrm>
            <a:custGeom>
              <a:avLst/>
              <a:gdLst/>
              <a:ahLst/>
              <a:cxnLst/>
              <a:rect l="l" t="t" r="r" b="b"/>
              <a:pathLst>
                <a:path w="2703195" h="212090">
                  <a:moveTo>
                    <a:pt x="2702687" y="0"/>
                  </a:moveTo>
                  <a:lnTo>
                    <a:pt x="0" y="0"/>
                  </a:lnTo>
                  <a:lnTo>
                    <a:pt x="0" y="211835"/>
                  </a:lnTo>
                  <a:lnTo>
                    <a:pt x="2702687" y="211835"/>
                  </a:lnTo>
                  <a:lnTo>
                    <a:pt x="27026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63389" y="8907526"/>
              <a:ext cx="210312" cy="13868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466467" y="8870962"/>
              <a:ext cx="4931410" cy="562610"/>
            </a:xfrm>
            <a:custGeom>
              <a:avLst/>
              <a:gdLst/>
              <a:ahLst/>
              <a:cxnLst/>
              <a:rect l="l" t="t" r="r" b="b"/>
              <a:pathLst>
                <a:path w="4931409" h="562609">
                  <a:moveTo>
                    <a:pt x="4931029" y="193535"/>
                  </a:moveTo>
                  <a:lnTo>
                    <a:pt x="2229866" y="193535"/>
                  </a:lnTo>
                  <a:lnTo>
                    <a:pt x="0" y="193535"/>
                  </a:lnTo>
                  <a:lnTo>
                    <a:pt x="0" y="210248"/>
                  </a:lnTo>
                  <a:lnTo>
                    <a:pt x="0" y="211823"/>
                  </a:lnTo>
                  <a:lnTo>
                    <a:pt x="0" y="562292"/>
                  </a:lnTo>
                  <a:lnTo>
                    <a:pt x="2228342" y="562292"/>
                  </a:lnTo>
                  <a:lnTo>
                    <a:pt x="2228342" y="211823"/>
                  </a:lnTo>
                  <a:lnTo>
                    <a:pt x="2229866" y="211823"/>
                  </a:lnTo>
                  <a:lnTo>
                    <a:pt x="4931029" y="211823"/>
                  </a:lnTo>
                  <a:lnTo>
                    <a:pt x="4931029" y="193535"/>
                  </a:lnTo>
                  <a:close/>
                </a:path>
                <a:path w="4931409" h="562609">
                  <a:moveTo>
                    <a:pt x="4931029" y="0"/>
                  </a:moveTo>
                  <a:lnTo>
                    <a:pt x="2229866" y="0"/>
                  </a:lnTo>
                  <a:lnTo>
                    <a:pt x="0" y="0"/>
                  </a:lnTo>
                  <a:lnTo>
                    <a:pt x="0" y="36563"/>
                  </a:lnTo>
                  <a:lnTo>
                    <a:pt x="2229866" y="36563"/>
                  </a:lnTo>
                  <a:lnTo>
                    <a:pt x="4931029" y="36563"/>
                  </a:lnTo>
                  <a:lnTo>
                    <a:pt x="49310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35047" y="9117838"/>
              <a:ext cx="210312" cy="13868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694808" y="9081211"/>
              <a:ext cx="2703195" cy="352425"/>
            </a:xfrm>
            <a:custGeom>
              <a:avLst/>
              <a:gdLst/>
              <a:ahLst/>
              <a:cxnLst/>
              <a:rect l="l" t="t" r="r" b="b"/>
              <a:pathLst>
                <a:path w="2703195" h="352425">
                  <a:moveTo>
                    <a:pt x="2702687" y="0"/>
                  </a:moveTo>
                  <a:lnTo>
                    <a:pt x="0" y="0"/>
                  </a:lnTo>
                  <a:lnTo>
                    <a:pt x="0" y="352044"/>
                  </a:lnTo>
                  <a:lnTo>
                    <a:pt x="2702687" y="352044"/>
                  </a:lnTo>
                  <a:lnTo>
                    <a:pt x="27026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63389" y="9117838"/>
              <a:ext cx="210312" cy="13868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466467" y="9082786"/>
              <a:ext cx="4931410" cy="878205"/>
            </a:xfrm>
            <a:custGeom>
              <a:avLst/>
              <a:gdLst/>
              <a:ahLst/>
              <a:cxnLst/>
              <a:rect l="l" t="t" r="r" b="b"/>
              <a:pathLst>
                <a:path w="4931409" h="878204">
                  <a:moveTo>
                    <a:pt x="4931029" y="332181"/>
                  </a:moveTo>
                  <a:lnTo>
                    <a:pt x="2229866" y="332181"/>
                  </a:lnTo>
                  <a:lnTo>
                    <a:pt x="0" y="332181"/>
                  </a:lnTo>
                  <a:lnTo>
                    <a:pt x="0" y="348945"/>
                  </a:lnTo>
                  <a:lnTo>
                    <a:pt x="0" y="350469"/>
                  </a:lnTo>
                  <a:lnTo>
                    <a:pt x="0" y="877773"/>
                  </a:lnTo>
                  <a:lnTo>
                    <a:pt x="2228342" y="877773"/>
                  </a:lnTo>
                  <a:lnTo>
                    <a:pt x="2228342" y="350469"/>
                  </a:lnTo>
                  <a:lnTo>
                    <a:pt x="2229866" y="350469"/>
                  </a:lnTo>
                  <a:lnTo>
                    <a:pt x="4931029" y="350469"/>
                  </a:lnTo>
                  <a:lnTo>
                    <a:pt x="4931029" y="332181"/>
                  </a:lnTo>
                  <a:close/>
                </a:path>
                <a:path w="4931409" h="878204">
                  <a:moveTo>
                    <a:pt x="4931029" y="0"/>
                  </a:moveTo>
                  <a:lnTo>
                    <a:pt x="2229866" y="0"/>
                  </a:lnTo>
                  <a:lnTo>
                    <a:pt x="0" y="0"/>
                  </a:lnTo>
                  <a:lnTo>
                    <a:pt x="0" y="36576"/>
                  </a:lnTo>
                  <a:lnTo>
                    <a:pt x="2229866" y="36576"/>
                  </a:lnTo>
                  <a:lnTo>
                    <a:pt x="4931029" y="36576"/>
                  </a:lnTo>
                  <a:lnTo>
                    <a:pt x="49310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35047" y="9468307"/>
              <a:ext cx="210312" cy="138684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2522347" y="8821673"/>
            <a:ext cx="1886585" cy="1087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5260" marR="248920">
              <a:lnSpc>
                <a:spcPct val="1533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Agriculteurs exploitants 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Artisans,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commerçants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et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chefs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00" spc="-5">
                <a:latin typeface="Calibri"/>
                <a:cs typeface="Calibri"/>
              </a:rPr>
              <a:t>d’entreprise</a:t>
            </a:r>
            <a:endParaRPr sz="900">
              <a:latin typeface="Calibri"/>
              <a:cs typeface="Calibri"/>
            </a:endParaRPr>
          </a:p>
          <a:p>
            <a:pPr marL="12700" marR="5080" indent="162560">
              <a:lnSpc>
                <a:spcPct val="106100"/>
              </a:lnSpc>
              <a:spcBef>
                <a:spcPts val="430"/>
              </a:spcBef>
            </a:pPr>
            <a:r>
              <a:rPr dirty="0" sz="900" spc="-5">
                <a:latin typeface="Calibri"/>
                <a:cs typeface="Calibri"/>
              </a:rPr>
              <a:t>Employés (employé de </a:t>
            </a:r>
            <a:r>
              <a:rPr dirty="0" sz="900">
                <a:latin typeface="Calibri"/>
                <a:cs typeface="Calibri"/>
              </a:rPr>
              <a:t>bureau ou </a:t>
            </a:r>
            <a:r>
              <a:rPr dirty="0" sz="900" spc="-5">
                <a:latin typeface="Calibri"/>
                <a:cs typeface="Calibri"/>
              </a:rPr>
              <a:t>de </a:t>
            </a:r>
            <a:r>
              <a:rPr dirty="0" sz="900" spc="-19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commerce, garde d’enfants, </a:t>
            </a:r>
            <a:r>
              <a:rPr dirty="0" sz="900">
                <a:latin typeface="Calibri"/>
                <a:cs typeface="Calibri"/>
              </a:rPr>
              <a:t>agent </a:t>
            </a:r>
            <a:r>
              <a:rPr dirty="0" sz="900" spc="-5">
                <a:latin typeface="Calibri"/>
                <a:cs typeface="Calibri"/>
              </a:rPr>
              <a:t>de 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service…)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466467" y="9431731"/>
            <a:ext cx="4931410" cy="528955"/>
            <a:chOff x="2466467" y="9431731"/>
            <a:chExt cx="4931410" cy="528955"/>
          </a:xfrm>
        </p:grpSpPr>
        <p:sp>
          <p:nvSpPr>
            <p:cNvPr id="17" name="object 17"/>
            <p:cNvSpPr/>
            <p:nvPr/>
          </p:nvSpPr>
          <p:spPr>
            <a:xfrm>
              <a:off x="4694809" y="9431731"/>
              <a:ext cx="2703195" cy="265430"/>
            </a:xfrm>
            <a:custGeom>
              <a:avLst/>
              <a:gdLst/>
              <a:ahLst/>
              <a:cxnLst/>
              <a:rect l="l" t="t" r="r" b="b"/>
              <a:pathLst>
                <a:path w="2703195" h="265429">
                  <a:moveTo>
                    <a:pt x="2702687" y="0"/>
                  </a:moveTo>
                  <a:lnTo>
                    <a:pt x="0" y="0"/>
                  </a:lnTo>
                  <a:lnTo>
                    <a:pt x="0" y="265176"/>
                  </a:lnTo>
                  <a:lnTo>
                    <a:pt x="2702687" y="265176"/>
                  </a:lnTo>
                  <a:lnTo>
                    <a:pt x="27026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63389" y="9468307"/>
              <a:ext cx="210312" cy="13868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2466467" y="9433267"/>
              <a:ext cx="4931410" cy="527685"/>
            </a:xfrm>
            <a:custGeom>
              <a:avLst/>
              <a:gdLst/>
              <a:ahLst/>
              <a:cxnLst/>
              <a:rect l="l" t="t" r="r" b="b"/>
              <a:pathLst>
                <a:path w="4931409" h="527684">
                  <a:moveTo>
                    <a:pt x="4931029" y="243827"/>
                  </a:moveTo>
                  <a:lnTo>
                    <a:pt x="2229866" y="243827"/>
                  </a:lnTo>
                  <a:lnTo>
                    <a:pt x="2229866" y="262115"/>
                  </a:lnTo>
                  <a:lnTo>
                    <a:pt x="2228342" y="262115"/>
                  </a:lnTo>
                  <a:lnTo>
                    <a:pt x="2228342" y="527291"/>
                  </a:lnTo>
                  <a:lnTo>
                    <a:pt x="4931029" y="527291"/>
                  </a:lnTo>
                  <a:lnTo>
                    <a:pt x="4931029" y="262115"/>
                  </a:lnTo>
                  <a:lnTo>
                    <a:pt x="4931029" y="243827"/>
                  </a:lnTo>
                  <a:close/>
                </a:path>
                <a:path w="4931409" h="527684">
                  <a:moveTo>
                    <a:pt x="4931029" y="0"/>
                  </a:moveTo>
                  <a:lnTo>
                    <a:pt x="2229866" y="0"/>
                  </a:lnTo>
                  <a:lnTo>
                    <a:pt x="0" y="0"/>
                  </a:lnTo>
                  <a:lnTo>
                    <a:pt x="0" y="36563"/>
                  </a:lnTo>
                  <a:lnTo>
                    <a:pt x="2229866" y="36563"/>
                  </a:lnTo>
                  <a:lnTo>
                    <a:pt x="4931029" y="36563"/>
                  </a:lnTo>
                  <a:lnTo>
                    <a:pt x="49310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63389" y="9731959"/>
              <a:ext cx="210312" cy="138684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4913757" y="9719258"/>
            <a:ext cx="4622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Ét</a:t>
            </a:r>
            <a:r>
              <a:rPr dirty="0" sz="900" spc="-10">
                <a:latin typeface="Calibri"/>
                <a:cs typeface="Calibri"/>
              </a:rPr>
              <a:t>u</a:t>
            </a:r>
            <a:r>
              <a:rPr dirty="0" sz="900" spc="-5">
                <a:latin typeface="Calibri"/>
                <a:cs typeface="Calibri"/>
              </a:rPr>
              <a:t>di</a:t>
            </a:r>
            <a:r>
              <a:rPr dirty="0" sz="900">
                <a:latin typeface="Calibri"/>
                <a:cs typeface="Calibri"/>
              </a:rPr>
              <a:t>a</a:t>
            </a:r>
            <a:r>
              <a:rPr dirty="0" sz="900" spc="-5">
                <a:latin typeface="Calibri"/>
                <a:cs typeface="Calibri"/>
              </a:rPr>
              <a:t>n</a:t>
            </a:r>
            <a:r>
              <a:rPr dirty="0" sz="900">
                <a:latin typeface="Calibri"/>
                <a:cs typeface="Calibri"/>
              </a:rPr>
              <a:t>ts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466467" y="9695382"/>
            <a:ext cx="4931410" cy="615950"/>
            <a:chOff x="2466467" y="9695382"/>
            <a:chExt cx="4931410" cy="615950"/>
          </a:xfrm>
        </p:grpSpPr>
        <p:sp>
          <p:nvSpPr>
            <p:cNvPr id="23" name="object 23"/>
            <p:cNvSpPr/>
            <p:nvPr/>
          </p:nvSpPr>
          <p:spPr>
            <a:xfrm>
              <a:off x="2466467" y="9695395"/>
              <a:ext cx="4931410" cy="615950"/>
            </a:xfrm>
            <a:custGeom>
              <a:avLst/>
              <a:gdLst/>
              <a:ahLst/>
              <a:cxnLst/>
              <a:rect l="l" t="t" r="r" b="b"/>
              <a:pathLst>
                <a:path w="4931409" h="615950">
                  <a:moveTo>
                    <a:pt x="4931029" y="245351"/>
                  </a:moveTo>
                  <a:lnTo>
                    <a:pt x="2229866" y="245351"/>
                  </a:lnTo>
                  <a:lnTo>
                    <a:pt x="0" y="245351"/>
                  </a:lnTo>
                  <a:lnTo>
                    <a:pt x="0" y="263639"/>
                  </a:lnTo>
                  <a:lnTo>
                    <a:pt x="0" y="615683"/>
                  </a:lnTo>
                  <a:lnTo>
                    <a:pt x="2228342" y="615683"/>
                  </a:lnTo>
                  <a:lnTo>
                    <a:pt x="2228342" y="263639"/>
                  </a:lnTo>
                  <a:lnTo>
                    <a:pt x="2229866" y="263639"/>
                  </a:lnTo>
                  <a:lnTo>
                    <a:pt x="4931029" y="263639"/>
                  </a:lnTo>
                  <a:lnTo>
                    <a:pt x="4931029" y="245351"/>
                  </a:lnTo>
                  <a:close/>
                </a:path>
                <a:path w="4931409" h="615950">
                  <a:moveTo>
                    <a:pt x="4931029" y="0"/>
                  </a:moveTo>
                  <a:lnTo>
                    <a:pt x="2229866" y="0"/>
                  </a:lnTo>
                  <a:lnTo>
                    <a:pt x="2229866" y="36563"/>
                  </a:lnTo>
                  <a:lnTo>
                    <a:pt x="4931029" y="36563"/>
                  </a:lnTo>
                  <a:lnTo>
                    <a:pt x="49310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35047" y="9995610"/>
              <a:ext cx="210312" cy="138683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2522347" y="9969195"/>
            <a:ext cx="1858010" cy="327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62560">
              <a:lnSpc>
                <a:spcPct val="11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Cadres et professions intellectuelles </a:t>
            </a:r>
            <a:r>
              <a:rPr dirty="0" sz="900" spc="-19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supérieures (ingénieur,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médecin…)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694809" y="9959034"/>
            <a:ext cx="2703195" cy="352425"/>
            <a:chOff x="4694809" y="9959034"/>
            <a:chExt cx="2703195" cy="352425"/>
          </a:xfrm>
        </p:grpSpPr>
        <p:sp>
          <p:nvSpPr>
            <p:cNvPr id="27" name="object 27"/>
            <p:cNvSpPr/>
            <p:nvPr/>
          </p:nvSpPr>
          <p:spPr>
            <a:xfrm>
              <a:off x="4694809" y="9959034"/>
              <a:ext cx="2703195" cy="352425"/>
            </a:xfrm>
            <a:custGeom>
              <a:avLst/>
              <a:gdLst/>
              <a:ahLst/>
              <a:cxnLst/>
              <a:rect l="l" t="t" r="r" b="b"/>
              <a:pathLst>
                <a:path w="2703195" h="352425">
                  <a:moveTo>
                    <a:pt x="2702687" y="0"/>
                  </a:moveTo>
                  <a:lnTo>
                    <a:pt x="0" y="0"/>
                  </a:lnTo>
                  <a:lnTo>
                    <a:pt x="0" y="352044"/>
                  </a:lnTo>
                  <a:lnTo>
                    <a:pt x="2702687" y="352044"/>
                  </a:lnTo>
                  <a:lnTo>
                    <a:pt x="27026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63389" y="9995610"/>
              <a:ext cx="210312" cy="138683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4913757" y="9982910"/>
            <a:ext cx="210693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Autres inactifs (par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exemple parent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au</a:t>
            </a:r>
            <a:r>
              <a:rPr dirty="0" sz="900" spc="-5">
                <a:latin typeface="Calibri"/>
                <a:cs typeface="Calibri"/>
              </a:rPr>
              <a:t> foyer)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663575" y="8807246"/>
            <a:ext cx="6734175" cy="1577975"/>
            <a:chOff x="663575" y="8807246"/>
            <a:chExt cx="6734175" cy="1577975"/>
          </a:xfrm>
        </p:grpSpPr>
        <p:sp>
          <p:nvSpPr>
            <p:cNvPr id="31" name="object 31"/>
            <p:cNvSpPr/>
            <p:nvPr/>
          </p:nvSpPr>
          <p:spPr>
            <a:xfrm>
              <a:off x="2466467" y="9959035"/>
              <a:ext cx="4931410" cy="350520"/>
            </a:xfrm>
            <a:custGeom>
              <a:avLst/>
              <a:gdLst/>
              <a:ahLst/>
              <a:cxnLst/>
              <a:rect l="l" t="t" r="r" b="b"/>
              <a:pathLst>
                <a:path w="4931409" h="350520">
                  <a:moveTo>
                    <a:pt x="4931029" y="332232"/>
                  </a:moveTo>
                  <a:lnTo>
                    <a:pt x="2229866" y="332232"/>
                  </a:lnTo>
                  <a:lnTo>
                    <a:pt x="0" y="332232"/>
                  </a:lnTo>
                  <a:lnTo>
                    <a:pt x="0" y="350520"/>
                  </a:lnTo>
                  <a:lnTo>
                    <a:pt x="2229866" y="350520"/>
                  </a:lnTo>
                  <a:lnTo>
                    <a:pt x="4931029" y="350520"/>
                  </a:lnTo>
                  <a:lnTo>
                    <a:pt x="4931029" y="332232"/>
                  </a:lnTo>
                  <a:close/>
                </a:path>
                <a:path w="4931409" h="350520">
                  <a:moveTo>
                    <a:pt x="4931029" y="0"/>
                  </a:moveTo>
                  <a:lnTo>
                    <a:pt x="2229866" y="0"/>
                  </a:lnTo>
                  <a:lnTo>
                    <a:pt x="0" y="0"/>
                  </a:lnTo>
                  <a:lnTo>
                    <a:pt x="0" y="36576"/>
                  </a:lnTo>
                  <a:lnTo>
                    <a:pt x="2229866" y="36576"/>
                  </a:lnTo>
                  <a:lnTo>
                    <a:pt x="4931029" y="36576"/>
                  </a:lnTo>
                  <a:lnTo>
                    <a:pt x="49310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676275" y="8819946"/>
              <a:ext cx="1748789" cy="1552575"/>
            </a:xfrm>
            <a:custGeom>
              <a:avLst/>
              <a:gdLst/>
              <a:ahLst/>
              <a:cxnLst/>
              <a:rect l="l" t="t" r="r" b="b"/>
              <a:pathLst>
                <a:path w="1748789" h="1552575">
                  <a:moveTo>
                    <a:pt x="1748789" y="0"/>
                  </a:moveTo>
                  <a:lnTo>
                    <a:pt x="0" y="0"/>
                  </a:lnTo>
                  <a:lnTo>
                    <a:pt x="0" y="1552575"/>
                  </a:lnTo>
                  <a:lnTo>
                    <a:pt x="1748789" y="1552575"/>
                  </a:lnTo>
                  <a:lnTo>
                    <a:pt x="174878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676275" y="8819946"/>
              <a:ext cx="1748789" cy="1552575"/>
            </a:xfrm>
            <a:custGeom>
              <a:avLst/>
              <a:gdLst/>
              <a:ahLst/>
              <a:cxnLst/>
              <a:rect l="l" t="t" r="r" b="b"/>
              <a:pathLst>
                <a:path w="1748789" h="1552575">
                  <a:moveTo>
                    <a:pt x="0" y="1552575"/>
                  </a:moveTo>
                  <a:lnTo>
                    <a:pt x="1748789" y="1552575"/>
                  </a:lnTo>
                  <a:lnTo>
                    <a:pt x="1748789" y="0"/>
                  </a:lnTo>
                  <a:lnTo>
                    <a:pt x="0" y="0"/>
                  </a:lnTo>
                  <a:lnTo>
                    <a:pt x="0" y="1552575"/>
                  </a:lnTo>
                  <a:close/>
                </a:path>
              </a:pathLst>
            </a:custGeom>
            <a:ln w="254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767892" y="8858250"/>
            <a:ext cx="1567180" cy="14039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5"/>
              </a:spcBef>
              <a:tabLst>
                <a:tab pos="728345" algn="l"/>
                <a:tab pos="1224915" algn="l"/>
              </a:tabLst>
            </a:pPr>
            <a:r>
              <a:rPr dirty="0" sz="1200">
                <a:latin typeface="Calibri"/>
                <a:cs typeface="Calibri"/>
              </a:rPr>
              <a:t>Quelle	e</a:t>
            </a:r>
            <a:r>
              <a:rPr dirty="0" sz="1200" spc="-15">
                <a:latin typeface="Calibri"/>
                <a:cs typeface="Calibri"/>
              </a:rPr>
              <a:t>s</a:t>
            </a:r>
            <a:r>
              <a:rPr dirty="0" sz="1200">
                <a:latin typeface="Calibri"/>
                <a:cs typeface="Calibri"/>
              </a:rPr>
              <a:t>t	v</a:t>
            </a:r>
            <a:r>
              <a:rPr dirty="0" sz="1200" spc="-15">
                <a:latin typeface="Calibri"/>
                <a:cs typeface="Calibri"/>
              </a:rPr>
              <a:t>o</a:t>
            </a:r>
            <a:r>
              <a:rPr dirty="0" sz="1200">
                <a:latin typeface="Calibri"/>
                <a:cs typeface="Calibri"/>
              </a:rPr>
              <a:t>tre  </a:t>
            </a:r>
            <a:r>
              <a:rPr dirty="0" sz="1200" spc="-5" b="1">
                <a:latin typeface="Calibri"/>
                <a:cs typeface="Calibri"/>
              </a:rPr>
              <a:t>catégorie </a:t>
            </a:r>
            <a:r>
              <a:rPr dirty="0" sz="120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socioprofessionnelle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100">
                <a:solidFill>
                  <a:srgbClr val="622322"/>
                </a:solidFill>
                <a:latin typeface="Webdings"/>
                <a:cs typeface="Webdings"/>
              </a:rPr>
              <a:t></a:t>
            </a:r>
            <a:r>
              <a:rPr dirty="0" sz="1100" spc="95">
                <a:solidFill>
                  <a:srgbClr val="62232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Veuillez</a:t>
            </a:r>
            <a:r>
              <a:rPr dirty="0" sz="1000" spc="12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ne</a:t>
            </a:r>
            <a:r>
              <a:rPr dirty="0" sz="1000" spc="114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cocher</a:t>
            </a:r>
            <a:r>
              <a:rPr dirty="0" sz="1000" spc="114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qu’une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seule</a:t>
            </a:r>
            <a:r>
              <a:rPr dirty="0" sz="1000" spc="35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case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22322"/>
                </a:solidFill>
                <a:latin typeface="Calibri"/>
                <a:cs typeface="Calibri"/>
              </a:rPr>
              <a:t>;</a:t>
            </a:r>
            <a:r>
              <a:rPr dirty="0" sz="1100" spc="360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si</a:t>
            </a:r>
            <a:r>
              <a:rPr dirty="0" sz="1000" spc="35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actuellement</a:t>
            </a:r>
            <a:endParaRPr sz="1000">
              <a:latin typeface="Calibri"/>
              <a:cs typeface="Calibri"/>
            </a:endParaRPr>
          </a:p>
          <a:p>
            <a:pPr marL="12700" marR="6985">
              <a:lnSpc>
                <a:spcPct val="115999"/>
              </a:lnSpc>
              <a:spcBef>
                <a:spcPts val="50"/>
              </a:spcBef>
            </a:pP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au</a:t>
            </a:r>
            <a:r>
              <a:rPr dirty="0" sz="1000" spc="2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chômage,</a:t>
            </a:r>
            <a:r>
              <a:rPr dirty="0" sz="1000" spc="2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veuillez</a:t>
            </a:r>
            <a:r>
              <a:rPr dirty="0" sz="1000" spc="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cocher </a:t>
            </a:r>
            <a:r>
              <a:rPr dirty="0" sz="1000" spc="-2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votre catégorie</a:t>
            </a:r>
            <a:r>
              <a:rPr dirty="0" sz="1000" spc="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antérieure.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2643187" y="833437"/>
            <a:ext cx="4922520" cy="4943475"/>
            <a:chOff x="2643187" y="833437"/>
            <a:chExt cx="4922520" cy="4943475"/>
          </a:xfrm>
        </p:grpSpPr>
        <p:sp>
          <p:nvSpPr>
            <p:cNvPr id="36" name="object 36"/>
            <p:cNvSpPr/>
            <p:nvPr/>
          </p:nvSpPr>
          <p:spPr>
            <a:xfrm>
              <a:off x="2800350" y="1188719"/>
              <a:ext cx="4760595" cy="1238250"/>
            </a:xfrm>
            <a:custGeom>
              <a:avLst/>
              <a:gdLst/>
              <a:ahLst/>
              <a:cxnLst/>
              <a:rect l="l" t="t" r="r" b="b"/>
              <a:pathLst>
                <a:path w="4760595" h="1238250">
                  <a:moveTo>
                    <a:pt x="0" y="1238250"/>
                  </a:moveTo>
                  <a:lnTo>
                    <a:pt x="4760214" y="1238250"/>
                  </a:lnTo>
                  <a:lnTo>
                    <a:pt x="4760214" y="0"/>
                  </a:lnTo>
                  <a:lnTo>
                    <a:pt x="0" y="0"/>
                  </a:lnTo>
                  <a:lnTo>
                    <a:pt x="0" y="123825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800350" y="1188719"/>
              <a:ext cx="4760595" cy="1238250"/>
            </a:xfrm>
            <a:custGeom>
              <a:avLst/>
              <a:gdLst/>
              <a:ahLst/>
              <a:cxnLst/>
              <a:rect l="l" t="t" r="r" b="b"/>
              <a:pathLst>
                <a:path w="4760595" h="1238250">
                  <a:moveTo>
                    <a:pt x="0" y="1238250"/>
                  </a:moveTo>
                  <a:lnTo>
                    <a:pt x="4760214" y="1238250"/>
                  </a:lnTo>
                </a:path>
                <a:path w="4760595" h="1238250">
                  <a:moveTo>
                    <a:pt x="4760214" y="0"/>
                  </a:moveTo>
                  <a:lnTo>
                    <a:pt x="0" y="0"/>
                  </a:lnTo>
                  <a:lnTo>
                    <a:pt x="0" y="1238250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5334000" y="847724"/>
              <a:ext cx="1990725" cy="1609725"/>
            </a:xfrm>
            <a:custGeom>
              <a:avLst/>
              <a:gdLst/>
              <a:ahLst/>
              <a:cxnLst/>
              <a:rect l="l" t="t" r="r" b="b"/>
              <a:pathLst>
                <a:path w="1990725" h="1609725">
                  <a:moveTo>
                    <a:pt x="1715389" y="0"/>
                  </a:moveTo>
                  <a:lnTo>
                    <a:pt x="275336" y="0"/>
                  </a:lnTo>
                  <a:lnTo>
                    <a:pt x="225855" y="4437"/>
                  </a:lnTo>
                  <a:lnTo>
                    <a:pt x="179280" y="17230"/>
                  </a:lnTo>
                  <a:lnTo>
                    <a:pt x="136388" y="37601"/>
                  </a:lnTo>
                  <a:lnTo>
                    <a:pt x="97958" y="64770"/>
                  </a:lnTo>
                  <a:lnTo>
                    <a:pt x="64770" y="97958"/>
                  </a:lnTo>
                  <a:lnTo>
                    <a:pt x="37601" y="136388"/>
                  </a:lnTo>
                  <a:lnTo>
                    <a:pt x="17230" y="179280"/>
                  </a:lnTo>
                  <a:lnTo>
                    <a:pt x="4437" y="225855"/>
                  </a:lnTo>
                  <a:lnTo>
                    <a:pt x="0" y="275335"/>
                  </a:lnTo>
                  <a:lnTo>
                    <a:pt x="0" y="1334388"/>
                  </a:lnTo>
                  <a:lnTo>
                    <a:pt x="4437" y="1383869"/>
                  </a:lnTo>
                  <a:lnTo>
                    <a:pt x="17230" y="1430444"/>
                  </a:lnTo>
                  <a:lnTo>
                    <a:pt x="37601" y="1473336"/>
                  </a:lnTo>
                  <a:lnTo>
                    <a:pt x="64770" y="1511766"/>
                  </a:lnTo>
                  <a:lnTo>
                    <a:pt x="97958" y="1544954"/>
                  </a:lnTo>
                  <a:lnTo>
                    <a:pt x="136388" y="1572123"/>
                  </a:lnTo>
                  <a:lnTo>
                    <a:pt x="179280" y="1592494"/>
                  </a:lnTo>
                  <a:lnTo>
                    <a:pt x="225855" y="1605287"/>
                  </a:lnTo>
                  <a:lnTo>
                    <a:pt x="275336" y="1609725"/>
                  </a:lnTo>
                  <a:lnTo>
                    <a:pt x="1715389" y="1609725"/>
                  </a:lnTo>
                  <a:lnTo>
                    <a:pt x="1764869" y="1605287"/>
                  </a:lnTo>
                  <a:lnTo>
                    <a:pt x="1811444" y="1592494"/>
                  </a:lnTo>
                  <a:lnTo>
                    <a:pt x="1854336" y="1572123"/>
                  </a:lnTo>
                  <a:lnTo>
                    <a:pt x="1892766" y="1544954"/>
                  </a:lnTo>
                  <a:lnTo>
                    <a:pt x="1925954" y="1511766"/>
                  </a:lnTo>
                  <a:lnTo>
                    <a:pt x="1953123" y="1473336"/>
                  </a:lnTo>
                  <a:lnTo>
                    <a:pt x="1973494" y="1430444"/>
                  </a:lnTo>
                  <a:lnTo>
                    <a:pt x="1986287" y="1383869"/>
                  </a:lnTo>
                  <a:lnTo>
                    <a:pt x="1990725" y="1334388"/>
                  </a:lnTo>
                  <a:lnTo>
                    <a:pt x="1990725" y="275335"/>
                  </a:lnTo>
                  <a:lnTo>
                    <a:pt x="1986287" y="225855"/>
                  </a:lnTo>
                  <a:lnTo>
                    <a:pt x="1973494" y="179280"/>
                  </a:lnTo>
                  <a:lnTo>
                    <a:pt x="1953123" y="136388"/>
                  </a:lnTo>
                  <a:lnTo>
                    <a:pt x="1925954" y="97958"/>
                  </a:lnTo>
                  <a:lnTo>
                    <a:pt x="1892766" y="64770"/>
                  </a:lnTo>
                  <a:lnTo>
                    <a:pt x="1854336" y="37601"/>
                  </a:lnTo>
                  <a:lnTo>
                    <a:pt x="1811444" y="17230"/>
                  </a:lnTo>
                  <a:lnTo>
                    <a:pt x="1764869" y="4437"/>
                  </a:lnTo>
                  <a:lnTo>
                    <a:pt x="17153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5334000" y="847724"/>
              <a:ext cx="1990725" cy="1609725"/>
            </a:xfrm>
            <a:custGeom>
              <a:avLst/>
              <a:gdLst/>
              <a:ahLst/>
              <a:cxnLst/>
              <a:rect l="l" t="t" r="r" b="b"/>
              <a:pathLst>
                <a:path w="1990725" h="1609725">
                  <a:moveTo>
                    <a:pt x="0" y="275335"/>
                  </a:moveTo>
                  <a:lnTo>
                    <a:pt x="4437" y="225855"/>
                  </a:lnTo>
                  <a:lnTo>
                    <a:pt x="17230" y="179280"/>
                  </a:lnTo>
                  <a:lnTo>
                    <a:pt x="37601" y="136388"/>
                  </a:lnTo>
                  <a:lnTo>
                    <a:pt x="64770" y="97958"/>
                  </a:lnTo>
                  <a:lnTo>
                    <a:pt x="97958" y="64770"/>
                  </a:lnTo>
                  <a:lnTo>
                    <a:pt x="136388" y="37601"/>
                  </a:lnTo>
                  <a:lnTo>
                    <a:pt x="179280" y="17230"/>
                  </a:lnTo>
                  <a:lnTo>
                    <a:pt x="225855" y="4437"/>
                  </a:lnTo>
                  <a:lnTo>
                    <a:pt x="275336" y="0"/>
                  </a:lnTo>
                  <a:lnTo>
                    <a:pt x="1715389" y="0"/>
                  </a:lnTo>
                  <a:lnTo>
                    <a:pt x="1764869" y="4437"/>
                  </a:lnTo>
                  <a:lnTo>
                    <a:pt x="1811444" y="17230"/>
                  </a:lnTo>
                  <a:lnTo>
                    <a:pt x="1854336" y="37601"/>
                  </a:lnTo>
                  <a:lnTo>
                    <a:pt x="1892766" y="64770"/>
                  </a:lnTo>
                  <a:lnTo>
                    <a:pt x="1925954" y="97958"/>
                  </a:lnTo>
                  <a:lnTo>
                    <a:pt x="1953123" y="136388"/>
                  </a:lnTo>
                  <a:lnTo>
                    <a:pt x="1973494" y="179280"/>
                  </a:lnTo>
                  <a:lnTo>
                    <a:pt x="1986287" y="225855"/>
                  </a:lnTo>
                  <a:lnTo>
                    <a:pt x="1990725" y="275335"/>
                  </a:lnTo>
                  <a:lnTo>
                    <a:pt x="1990725" y="1334388"/>
                  </a:lnTo>
                  <a:lnTo>
                    <a:pt x="1986287" y="1383869"/>
                  </a:lnTo>
                  <a:lnTo>
                    <a:pt x="1973494" y="1430444"/>
                  </a:lnTo>
                  <a:lnTo>
                    <a:pt x="1953123" y="1473336"/>
                  </a:lnTo>
                  <a:lnTo>
                    <a:pt x="1925954" y="1511766"/>
                  </a:lnTo>
                  <a:lnTo>
                    <a:pt x="1892766" y="1544954"/>
                  </a:lnTo>
                  <a:lnTo>
                    <a:pt x="1854336" y="1572123"/>
                  </a:lnTo>
                  <a:lnTo>
                    <a:pt x="1811444" y="1592494"/>
                  </a:lnTo>
                  <a:lnTo>
                    <a:pt x="1764869" y="1605287"/>
                  </a:lnTo>
                  <a:lnTo>
                    <a:pt x="1715389" y="1609725"/>
                  </a:lnTo>
                  <a:lnTo>
                    <a:pt x="275336" y="1609725"/>
                  </a:lnTo>
                  <a:lnTo>
                    <a:pt x="225855" y="1605287"/>
                  </a:lnTo>
                  <a:lnTo>
                    <a:pt x="179280" y="1592494"/>
                  </a:lnTo>
                  <a:lnTo>
                    <a:pt x="136388" y="1572123"/>
                  </a:lnTo>
                  <a:lnTo>
                    <a:pt x="97958" y="1544954"/>
                  </a:lnTo>
                  <a:lnTo>
                    <a:pt x="64770" y="1511766"/>
                  </a:lnTo>
                  <a:lnTo>
                    <a:pt x="37601" y="1473336"/>
                  </a:lnTo>
                  <a:lnTo>
                    <a:pt x="17230" y="1430444"/>
                  </a:lnTo>
                  <a:lnTo>
                    <a:pt x="4437" y="1383869"/>
                  </a:lnTo>
                  <a:lnTo>
                    <a:pt x="0" y="1334388"/>
                  </a:lnTo>
                  <a:lnTo>
                    <a:pt x="0" y="275335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238500" y="847724"/>
              <a:ext cx="1990725" cy="1609725"/>
            </a:xfrm>
            <a:custGeom>
              <a:avLst/>
              <a:gdLst/>
              <a:ahLst/>
              <a:cxnLst/>
              <a:rect l="l" t="t" r="r" b="b"/>
              <a:pathLst>
                <a:path w="1990725" h="1609725">
                  <a:moveTo>
                    <a:pt x="1715389" y="0"/>
                  </a:moveTo>
                  <a:lnTo>
                    <a:pt x="275336" y="0"/>
                  </a:lnTo>
                  <a:lnTo>
                    <a:pt x="225855" y="4437"/>
                  </a:lnTo>
                  <a:lnTo>
                    <a:pt x="179280" y="17230"/>
                  </a:lnTo>
                  <a:lnTo>
                    <a:pt x="136388" y="37601"/>
                  </a:lnTo>
                  <a:lnTo>
                    <a:pt x="97958" y="64770"/>
                  </a:lnTo>
                  <a:lnTo>
                    <a:pt x="64770" y="97958"/>
                  </a:lnTo>
                  <a:lnTo>
                    <a:pt x="37601" y="136388"/>
                  </a:lnTo>
                  <a:lnTo>
                    <a:pt x="17230" y="179280"/>
                  </a:lnTo>
                  <a:lnTo>
                    <a:pt x="4437" y="225855"/>
                  </a:lnTo>
                  <a:lnTo>
                    <a:pt x="0" y="275335"/>
                  </a:lnTo>
                  <a:lnTo>
                    <a:pt x="0" y="1334388"/>
                  </a:lnTo>
                  <a:lnTo>
                    <a:pt x="4437" y="1383869"/>
                  </a:lnTo>
                  <a:lnTo>
                    <a:pt x="17230" y="1430444"/>
                  </a:lnTo>
                  <a:lnTo>
                    <a:pt x="37601" y="1473336"/>
                  </a:lnTo>
                  <a:lnTo>
                    <a:pt x="64770" y="1511766"/>
                  </a:lnTo>
                  <a:lnTo>
                    <a:pt x="97958" y="1544954"/>
                  </a:lnTo>
                  <a:lnTo>
                    <a:pt x="136388" y="1572123"/>
                  </a:lnTo>
                  <a:lnTo>
                    <a:pt x="179280" y="1592494"/>
                  </a:lnTo>
                  <a:lnTo>
                    <a:pt x="225855" y="1605287"/>
                  </a:lnTo>
                  <a:lnTo>
                    <a:pt x="275336" y="1609725"/>
                  </a:lnTo>
                  <a:lnTo>
                    <a:pt x="1715389" y="1609725"/>
                  </a:lnTo>
                  <a:lnTo>
                    <a:pt x="1764869" y="1605287"/>
                  </a:lnTo>
                  <a:lnTo>
                    <a:pt x="1811444" y="1592494"/>
                  </a:lnTo>
                  <a:lnTo>
                    <a:pt x="1854336" y="1572123"/>
                  </a:lnTo>
                  <a:lnTo>
                    <a:pt x="1892766" y="1544954"/>
                  </a:lnTo>
                  <a:lnTo>
                    <a:pt x="1925954" y="1511766"/>
                  </a:lnTo>
                  <a:lnTo>
                    <a:pt x="1953123" y="1473336"/>
                  </a:lnTo>
                  <a:lnTo>
                    <a:pt x="1973494" y="1430444"/>
                  </a:lnTo>
                  <a:lnTo>
                    <a:pt x="1986287" y="1383869"/>
                  </a:lnTo>
                  <a:lnTo>
                    <a:pt x="1990725" y="1334388"/>
                  </a:lnTo>
                  <a:lnTo>
                    <a:pt x="1990725" y="275335"/>
                  </a:lnTo>
                  <a:lnTo>
                    <a:pt x="1986287" y="225855"/>
                  </a:lnTo>
                  <a:lnTo>
                    <a:pt x="1973494" y="179280"/>
                  </a:lnTo>
                  <a:lnTo>
                    <a:pt x="1953123" y="136388"/>
                  </a:lnTo>
                  <a:lnTo>
                    <a:pt x="1925954" y="97958"/>
                  </a:lnTo>
                  <a:lnTo>
                    <a:pt x="1892766" y="64770"/>
                  </a:lnTo>
                  <a:lnTo>
                    <a:pt x="1854336" y="37601"/>
                  </a:lnTo>
                  <a:lnTo>
                    <a:pt x="1811444" y="17230"/>
                  </a:lnTo>
                  <a:lnTo>
                    <a:pt x="1764869" y="4437"/>
                  </a:lnTo>
                  <a:lnTo>
                    <a:pt x="17153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238500" y="847724"/>
              <a:ext cx="1990725" cy="1609725"/>
            </a:xfrm>
            <a:custGeom>
              <a:avLst/>
              <a:gdLst/>
              <a:ahLst/>
              <a:cxnLst/>
              <a:rect l="l" t="t" r="r" b="b"/>
              <a:pathLst>
                <a:path w="1990725" h="1609725">
                  <a:moveTo>
                    <a:pt x="0" y="275335"/>
                  </a:moveTo>
                  <a:lnTo>
                    <a:pt x="4437" y="225855"/>
                  </a:lnTo>
                  <a:lnTo>
                    <a:pt x="17230" y="179280"/>
                  </a:lnTo>
                  <a:lnTo>
                    <a:pt x="37601" y="136388"/>
                  </a:lnTo>
                  <a:lnTo>
                    <a:pt x="64770" y="97958"/>
                  </a:lnTo>
                  <a:lnTo>
                    <a:pt x="97958" y="64770"/>
                  </a:lnTo>
                  <a:lnTo>
                    <a:pt x="136388" y="37601"/>
                  </a:lnTo>
                  <a:lnTo>
                    <a:pt x="179280" y="17230"/>
                  </a:lnTo>
                  <a:lnTo>
                    <a:pt x="225855" y="4437"/>
                  </a:lnTo>
                  <a:lnTo>
                    <a:pt x="275336" y="0"/>
                  </a:lnTo>
                  <a:lnTo>
                    <a:pt x="1715389" y="0"/>
                  </a:lnTo>
                  <a:lnTo>
                    <a:pt x="1764869" y="4437"/>
                  </a:lnTo>
                  <a:lnTo>
                    <a:pt x="1811444" y="17230"/>
                  </a:lnTo>
                  <a:lnTo>
                    <a:pt x="1854336" y="37601"/>
                  </a:lnTo>
                  <a:lnTo>
                    <a:pt x="1892766" y="64770"/>
                  </a:lnTo>
                  <a:lnTo>
                    <a:pt x="1925954" y="97958"/>
                  </a:lnTo>
                  <a:lnTo>
                    <a:pt x="1953123" y="136388"/>
                  </a:lnTo>
                  <a:lnTo>
                    <a:pt x="1973494" y="179280"/>
                  </a:lnTo>
                  <a:lnTo>
                    <a:pt x="1986287" y="225855"/>
                  </a:lnTo>
                  <a:lnTo>
                    <a:pt x="1990725" y="275335"/>
                  </a:lnTo>
                  <a:lnTo>
                    <a:pt x="1990725" y="1334388"/>
                  </a:lnTo>
                  <a:lnTo>
                    <a:pt x="1986287" y="1383869"/>
                  </a:lnTo>
                  <a:lnTo>
                    <a:pt x="1973494" y="1430444"/>
                  </a:lnTo>
                  <a:lnTo>
                    <a:pt x="1953123" y="1473336"/>
                  </a:lnTo>
                  <a:lnTo>
                    <a:pt x="1925954" y="1511766"/>
                  </a:lnTo>
                  <a:lnTo>
                    <a:pt x="1892766" y="1544954"/>
                  </a:lnTo>
                  <a:lnTo>
                    <a:pt x="1854336" y="1572123"/>
                  </a:lnTo>
                  <a:lnTo>
                    <a:pt x="1811444" y="1592494"/>
                  </a:lnTo>
                  <a:lnTo>
                    <a:pt x="1764869" y="1605287"/>
                  </a:lnTo>
                  <a:lnTo>
                    <a:pt x="1715389" y="1609725"/>
                  </a:lnTo>
                  <a:lnTo>
                    <a:pt x="275336" y="1609725"/>
                  </a:lnTo>
                  <a:lnTo>
                    <a:pt x="225855" y="1605287"/>
                  </a:lnTo>
                  <a:lnTo>
                    <a:pt x="179280" y="1592494"/>
                  </a:lnTo>
                  <a:lnTo>
                    <a:pt x="136388" y="1572123"/>
                  </a:lnTo>
                  <a:lnTo>
                    <a:pt x="97958" y="1544954"/>
                  </a:lnTo>
                  <a:lnTo>
                    <a:pt x="64770" y="1511766"/>
                  </a:lnTo>
                  <a:lnTo>
                    <a:pt x="37601" y="1473336"/>
                  </a:lnTo>
                  <a:lnTo>
                    <a:pt x="17230" y="1430444"/>
                  </a:lnTo>
                  <a:lnTo>
                    <a:pt x="4437" y="1383869"/>
                  </a:lnTo>
                  <a:lnTo>
                    <a:pt x="0" y="1334388"/>
                  </a:lnTo>
                  <a:lnTo>
                    <a:pt x="0" y="275335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752725" y="3076320"/>
              <a:ext cx="4808220" cy="1180465"/>
            </a:xfrm>
            <a:custGeom>
              <a:avLst/>
              <a:gdLst/>
              <a:ahLst/>
              <a:cxnLst/>
              <a:rect l="l" t="t" r="r" b="b"/>
              <a:pathLst>
                <a:path w="4808220" h="1180464">
                  <a:moveTo>
                    <a:pt x="0" y="1180465"/>
                  </a:moveTo>
                  <a:lnTo>
                    <a:pt x="4807839" y="1180465"/>
                  </a:lnTo>
                  <a:lnTo>
                    <a:pt x="4807839" y="0"/>
                  </a:lnTo>
                  <a:lnTo>
                    <a:pt x="0" y="0"/>
                  </a:lnTo>
                  <a:lnTo>
                    <a:pt x="0" y="118046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752725" y="3076320"/>
              <a:ext cx="4808220" cy="1180465"/>
            </a:xfrm>
            <a:custGeom>
              <a:avLst/>
              <a:gdLst/>
              <a:ahLst/>
              <a:cxnLst/>
              <a:rect l="l" t="t" r="r" b="b"/>
              <a:pathLst>
                <a:path w="4808220" h="1180464">
                  <a:moveTo>
                    <a:pt x="0" y="1180465"/>
                  </a:moveTo>
                  <a:lnTo>
                    <a:pt x="4807839" y="1180465"/>
                  </a:lnTo>
                </a:path>
                <a:path w="4808220" h="1180464">
                  <a:moveTo>
                    <a:pt x="4807839" y="0"/>
                  </a:moveTo>
                  <a:lnTo>
                    <a:pt x="0" y="0"/>
                  </a:lnTo>
                  <a:lnTo>
                    <a:pt x="0" y="1180465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647950" y="4381245"/>
              <a:ext cx="4912995" cy="1390650"/>
            </a:xfrm>
            <a:custGeom>
              <a:avLst/>
              <a:gdLst/>
              <a:ahLst/>
              <a:cxnLst/>
              <a:rect l="l" t="t" r="r" b="b"/>
              <a:pathLst>
                <a:path w="4912995" h="1390650">
                  <a:moveTo>
                    <a:pt x="0" y="1390650"/>
                  </a:moveTo>
                  <a:lnTo>
                    <a:pt x="4912614" y="1390650"/>
                  </a:lnTo>
                  <a:lnTo>
                    <a:pt x="4912614" y="0"/>
                  </a:lnTo>
                  <a:lnTo>
                    <a:pt x="0" y="0"/>
                  </a:lnTo>
                  <a:lnTo>
                    <a:pt x="0" y="139065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2647950" y="4381245"/>
              <a:ext cx="4912995" cy="1390650"/>
            </a:xfrm>
            <a:custGeom>
              <a:avLst/>
              <a:gdLst/>
              <a:ahLst/>
              <a:cxnLst/>
              <a:rect l="l" t="t" r="r" b="b"/>
              <a:pathLst>
                <a:path w="4912995" h="1390650">
                  <a:moveTo>
                    <a:pt x="0" y="1390650"/>
                  </a:moveTo>
                  <a:lnTo>
                    <a:pt x="4912614" y="1390650"/>
                  </a:lnTo>
                </a:path>
                <a:path w="4912995" h="1390650">
                  <a:moveTo>
                    <a:pt x="4912614" y="0"/>
                  </a:moveTo>
                  <a:lnTo>
                    <a:pt x="0" y="0"/>
                  </a:lnTo>
                  <a:lnTo>
                    <a:pt x="0" y="1390650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/>
          <p:cNvSpPr txBox="1"/>
          <p:nvPr/>
        </p:nvSpPr>
        <p:spPr>
          <a:xfrm>
            <a:off x="3355975" y="958088"/>
            <a:ext cx="1169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Devant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un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écran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3233737" y="2633408"/>
            <a:ext cx="2019300" cy="3190875"/>
            <a:chOff x="3233737" y="2633408"/>
            <a:chExt cx="2019300" cy="3190875"/>
          </a:xfrm>
        </p:grpSpPr>
        <p:sp>
          <p:nvSpPr>
            <p:cNvPr id="48" name="object 48"/>
            <p:cNvSpPr/>
            <p:nvPr/>
          </p:nvSpPr>
          <p:spPr>
            <a:xfrm>
              <a:off x="3248025" y="2647695"/>
              <a:ext cx="1990725" cy="3162300"/>
            </a:xfrm>
            <a:custGeom>
              <a:avLst/>
              <a:gdLst/>
              <a:ahLst/>
              <a:cxnLst/>
              <a:rect l="l" t="t" r="r" b="b"/>
              <a:pathLst>
                <a:path w="1990725" h="3162300">
                  <a:moveTo>
                    <a:pt x="1650238" y="0"/>
                  </a:moveTo>
                  <a:lnTo>
                    <a:pt x="340487" y="0"/>
                  </a:lnTo>
                  <a:lnTo>
                    <a:pt x="294276" y="3109"/>
                  </a:lnTo>
                  <a:lnTo>
                    <a:pt x="249957" y="12169"/>
                  </a:lnTo>
                  <a:lnTo>
                    <a:pt x="207936" y="26771"/>
                  </a:lnTo>
                  <a:lnTo>
                    <a:pt x="168618" y="46510"/>
                  </a:lnTo>
                  <a:lnTo>
                    <a:pt x="132408" y="70979"/>
                  </a:lnTo>
                  <a:lnTo>
                    <a:pt x="99710" y="99774"/>
                  </a:lnTo>
                  <a:lnTo>
                    <a:pt x="70932" y="132487"/>
                  </a:lnTo>
                  <a:lnTo>
                    <a:pt x="46477" y="168712"/>
                  </a:lnTo>
                  <a:lnTo>
                    <a:pt x="26751" y="208043"/>
                  </a:lnTo>
                  <a:lnTo>
                    <a:pt x="12159" y="250075"/>
                  </a:lnTo>
                  <a:lnTo>
                    <a:pt x="3107" y="294400"/>
                  </a:lnTo>
                  <a:lnTo>
                    <a:pt x="0" y="340614"/>
                  </a:lnTo>
                  <a:lnTo>
                    <a:pt x="0" y="2821813"/>
                  </a:lnTo>
                  <a:lnTo>
                    <a:pt x="3107" y="2868023"/>
                  </a:lnTo>
                  <a:lnTo>
                    <a:pt x="12159" y="2912342"/>
                  </a:lnTo>
                  <a:lnTo>
                    <a:pt x="26751" y="2954363"/>
                  </a:lnTo>
                  <a:lnTo>
                    <a:pt x="46477" y="2993681"/>
                  </a:lnTo>
                  <a:lnTo>
                    <a:pt x="70932" y="3029891"/>
                  </a:lnTo>
                  <a:lnTo>
                    <a:pt x="99710" y="3062589"/>
                  </a:lnTo>
                  <a:lnTo>
                    <a:pt x="132408" y="3091367"/>
                  </a:lnTo>
                  <a:lnTo>
                    <a:pt x="168618" y="3115822"/>
                  </a:lnTo>
                  <a:lnTo>
                    <a:pt x="207936" y="3135548"/>
                  </a:lnTo>
                  <a:lnTo>
                    <a:pt x="249957" y="3150140"/>
                  </a:lnTo>
                  <a:lnTo>
                    <a:pt x="294276" y="3159192"/>
                  </a:lnTo>
                  <a:lnTo>
                    <a:pt x="340487" y="3162300"/>
                  </a:lnTo>
                  <a:lnTo>
                    <a:pt x="1650238" y="3162300"/>
                  </a:lnTo>
                  <a:lnTo>
                    <a:pt x="1696448" y="3159192"/>
                  </a:lnTo>
                  <a:lnTo>
                    <a:pt x="1740767" y="3150140"/>
                  </a:lnTo>
                  <a:lnTo>
                    <a:pt x="1782788" y="3135548"/>
                  </a:lnTo>
                  <a:lnTo>
                    <a:pt x="1822106" y="3115822"/>
                  </a:lnTo>
                  <a:lnTo>
                    <a:pt x="1858316" y="3091367"/>
                  </a:lnTo>
                  <a:lnTo>
                    <a:pt x="1891014" y="3062589"/>
                  </a:lnTo>
                  <a:lnTo>
                    <a:pt x="1919792" y="3029891"/>
                  </a:lnTo>
                  <a:lnTo>
                    <a:pt x="1944247" y="2993681"/>
                  </a:lnTo>
                  <a:lnTo>
                    <a:pt x="1963973" y="2954363"/>
                  </a:lnTo>
                  <a:lnTo>
                    <a:pt x="1978565" y="2912342"/>
                  </a:lnTo>
                  <a:lnTo>
                    <a:pt x="1987617" y="2868023"/>
                  </a:lnTo>
                  <a:lnTo>
                    <a:pt x="1990725" y="2821813"/>
                  </a:lnTo>
                  <a:lnTo>
                    <a:pt x="1990725" y="340614"/>
                  </a:lnTo>
                  <a:lnTo>
                    <a:pt x="1987617" y="294400"/>
                  </a:lnTo>
                  <a:lnTo>
                    <a:pt x="1978565" y="250075"/>
                  </a:lnTo>
                  <a:lnTo>
                    <a:pt x="1963973" y="208043"/>
                  </a:lnTo>
                  <a:lnTo>
                    <a:pt x="1944247" y="168712"/>
                  </a:lnTo>
                  <a:lnTo>
                    <a:pt x="1919792" y="132487"/>
                  </a:lnTo>
                  <a:lnTo>
                    <a:pt x="1891014" y="99774"/>
                  </a:lnTo>
                  <a:lnTo>
                    <a:pt x="1858316" y="70979"/>
                  </a:lnTo>
                  <a:lnTo>
                    <a:pt x="1822106" y="46510"/>
                  </a:lnTo>
                  <a:lnTo>
                    <a:pt x="1782788" y="26771"/>
                  </a:lnTo>
                  <a:lnTo>
                    <a:pt x="1740767" y="12169"/>
                  </a:lnTo>
                  <a:lnTo>
                    <a:pt x="1696448" y="3109"/>
                  </a:lnTo>
                  <a:lnTo>
                    <a:pt x="1650238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3248025" y="2647695"/>
              <a:ext cx="1990725" cy="3162300"/>
            </a:xfrm>
            <a:custGeom>
              <a:avLst/>
              <a:gdLst/>
              <a:ahLst/>
              <a:cxnLst/>
              <a:rect l="l" t="t" r="r" b="b"/>
              <a:pathLst>
                <a:path w="1990725" h="3162300">
                  <a:moveTo>
                    <a:pt x="0" y="340614"/>
                  </a:moveTo>
                  <a:lnTo>
                    <a:pt x="3107" y="294400"/>
                  </a:lnTo>
                  <a:lnTo>
                    <a:pt x="12159" y="250075"/>
                  </a:lnTo>
                  <a:lnTo>
                    <a:pt x="26751" y="208043"/>
                  </a:lnTo>
                  <a:lnTo>
                    <a:pt x="46477" y="168712"/>
                  </a:lnTo>
                  <a:lnTo>
                    <a:pt x="70932" y="132487"/>
                  </a:lnTo>
                  <a:lnTo>
                    <a:pt x="99710" y="99774"/>
                  </a:lnTo>
                  <a:lnTo>
                    <a:pt x="132408" y="70979"/>
                  </a:lnTo>
                  <a:lnTo>
                    <a:pt x="168618" y="46510"/>
                  </a:lnTo>
                  <a:lnTo>
                    <a:pt x="207936" y="26771"/>
                  </a:lnTo>
                  <a:lnTo>
                    <a:pt x="249957" y="12169"/>
                  </a:lnTo>
                  <a:lnTo>
                    <a:pt x="294276" y="3109"/>
                  </a:lnTo>
                  <a:lnTo>
                    <a:pt x="340487" y="0"/>
                  </a:lnTo>
                  <a:lnTo>
                    <a:pt x="1650238" y="0"/>
                  </a:lnTo>
                  <a:lnTo>
                    <a:pt x="1696448" y="3109"/>
                  </a:lnTo>
                  <a:lnTo>
                    <a:pt x="1740767" y="12169"/>
                  </a:lnTo>
                  <a:lnTo>
                    <a:pt x="1782788" y="26771"/>
                  </a:lnTo>
                  <a:lnTo>
                    <a:pt x="1822106" y="46510"/>
                  </a:lnTo>
                  <a:lnTo>
                    <a:pt x="1858316" y="70979"/>
                  </a:lnTo>
                  <a:lnTo>
                    <a:pt x="1891014" y="99774"/>
                  </a:lnTo>
                  <a:lnTo>
                    <a:pt x="1919792" y="132487"/>
                  </a:lnTo>
                  <a:lnTo>
                    <a:pt x="1944247" y="168712"/>
                  </a:lnTo>
                  <a:lnTo>
                    <a:pt x="1963973" y="208043"/>
                  </a:lnTo>
                  <a:lnTo>
                    <a:pt x="1978565" y="250075"/>
                  </a:lnTo>
                  <a:lnTo>
                    <a:pt x="1987617" y="294400"/>
                  </a:lnTo>
                  <a:lnTo>
                    <a:pt x="1990725" y="340614"/>
                  </a:lnTo>
                  <a:lnTo>
                    <a:pt x="1990725" y="2821813"/>
                  </a:lnTo>
                  <a:lnTo>
                    <a:pt x="1987617" y="2868023"/>
                  </a:lnTo>
                  <a:lnTo>
                    <a:pt x="1978565" y="2912342"/>
                  </a:lnTo>
                  <a:lnTo>
                    <a:pt x="1963973" y="2954363"/>
                  </a:lnTo>
                  <a:lnTo>
                    <a:pt x="1944247" y="2993681"/>
                  </a:lnTo>
                  <a:lnTo>
                    <a:pt x="1919792" y="3029891"/>
                  </a:lnTo>
                  <a:lnTo>
                    <a:pt x="1891014" y="3062589"/>
                  </a:lnTo>
                  <a:lnTo>
                    <a:pt x="1858316" y="3091367"/>
                  </a:lnTo>
                  <a:lnTo>
                    <a:pt x="1822106" y="3115822"/>
                  </a:lnTo>
                  <a:lnTo>
                    <a:pt x="1782788" y="3135548"/>
                  </a:lnTo>
                  <a:lnTo>
                    <a:pt x="1740767" y="3150140"/>
                  </a:lnTo>
                  <a:lnTo>
                    <a:pt x="1696448" y="3159192"/>
                  </a:lnTo>
                  <a:lnTo>
                    <a:pt x="1650238" y="3162300"/>
                  </a:lnTo>
                  <a:lnTo>
                    <a:pt x="340487" y="3162300"/>
                  </a:lnTo>
                  <a:lnTo>
                    <a:pt x="294276" y="3159192"/>
                  </a:lnTo>
                  <a:lnTo>
                    <a:pt x="249957" y="3150140"/>
                  </a:lnTo>
                  <a:lnTo>
                    <a:pt x="207936" y="3135548"/>
                  </a:lnTo>
                  <a:lnTo>
                    <a:pt x="168618" y="3115822"/>
                  </a:lnTo>
                  <a:lnTo>
                    <a:pt x="132408" y="3091367"/>
                  </a:lnTo>
                  <a:lnTo>
                    <a:pt x="99710" y="3062589"/>
                  </a:lnTo>
                  <a:lnTo>
                    <a:pt x="70932" y="3029891"/>
                  </a:lnTo>
                  <a:lnTo>
                    <a:pt x="46477" y="2993681"/>
                  </a:lnTo>
                  <a:lnTo>
                    <a:pt x="26751" y="2954363"/>
                  </a:lnTo>
                  <a:lnTo>
                    <a:pt x="12159" y="2912342"/>
                  </a:lnTo>
                  <a:lnTo>
                    <a:pt x="3107" y="2868023"/>
                  </a:lnTo>
                  <a:lnTo>
                    <a:pt x="0" y="2821813"/>
                  </a:lnTo>
                  <a:lnTo>
                    <a:pt x="0" y="340614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/>
          <p:cNvSpPr txBox="1"/>
          <p:nvPr/>
        </p:nvSpPr>
        <p:spPr>
          <a:xfrm>
            <a:off x="3657980" y="2742945"/>
            <a:ext cx="1169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Devant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un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écran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3328987" y="2014283"/>
            <a:ext cx="1826895" cy="633730"/>
            <a:chOff x="3328987" y="2014283"/>
            <a:chExt cx="1826895" cy="633730"/>
          </a:xfrm>
        </p:grpSpPr>
        <p:sp>
          <p:nvSpPr>
            <p:cNvPr id="52" name="object 52"/>
            <p:cNvSpPr/>
            <p:nvPr/>
          </p:nvSpPr>
          <p:spPr>
            <a:xfrm>
              <a:off x="4591050" y="238099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266700" y="0"/>
                  </a:moveTo>
                  <a:lnTo>
                    <a:pt x="0" y="0"/>
                  </a:lnTo>
                  <a:lnTo>
                    <a:pt x="133350" y="266700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4295775" y="2028570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6" y="0"/>
                  </a:moveTo>
                  <a:lnTo>
                    <a:pt x="160274" y="0"/>
                  </a:lnTo>
                  <a:lnTo>
                    <a:pt x="109614" y="8183"/>
                  </a:lnTo>
                  <a:lnTo>
                    <a:pt x="65617" y="30967"/>
                  </a:lnTo>
                  <a:lnTo>
                    <a:pt x="30922" y="65699"/>
                  </a:lnTo>
                  <a:lnTo>
                    <a:pt x="8170" y="109728"/>
                  </a:lnTo>
                  <a:lnTo>
                    <a:pt x="0" y="160401"/>
                  </a:lnTo>
                  <a:lnTo>
                    <a:pt x="0" y="198501"/>
                  </a:lnTo>
                  <a:lnTo>
                    <a:pt x="8170" y="249160"/>
                  </a:lnTo>
                  <a:lnTo>
                    <a:pt x="30922" y="293157"/>
                  </a:lnTo>
                  <a:lnTo>
                    <a:pt x="65617" y="327852"/>
                  </a:lnTo>
                  <a:lnTo>
                    <a:pt x="109614" y="350604"/>
                  </a:lnTo>
                  <a:lnTo>
                    <a:pt x="160274" y="358775"/>
                  </a:lnTo>
                  <a:lnTo>
                    <a:pt x="685546" y="358775"/>
                  </a:lnTo>
                  <a:lnTo>
                    <a:pt x="736205" y="350604"/>
                  </a:lnTo>
                  <a:lnTo>
                    <a:pt x="780202" y="327852"/>
                  </a:lnTo>
                  <a:lnTo>
                    <a:pt x="814897" y="293157"/>
                  </a:lnTo>
                  <a:lnTo>
                    <a:pt x="837649" y="249160"/>
                  </a:lnTo>
                  <a:lnTo>
                    <a:pt x="845820" y="198501"/>
                  </a:lnTo>
                  <a:lnTo>
                    <a:pt x="845820" y="160401"/>
                  </a:lnTo>
                  <a:lnTo>
                    <a:pt x="837649" y="109728"/>
                  </a:lnTo>
                  <a:lnTo>
                    <a:pt x="814897" y="65699"/>
                  </a:lnTo>
                  <a:lnTo>
                    <a:pt x="780202" y="30967"/>
                  </a:lnTo>
                  <a:lnTo>
                    <a:pt x="736205" y="8183"/>
                  </a:lnTo>
                  <a:lnTo>
                    <a:pt x="6855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4295775" y="2028570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401"/>
                  </a:moveTo>
                  <a:lnTo>
                    <a:pt x="8170" y="109728"/>
                  </a:lnTo>
                  <a:lnTo>
                    <a:pt x="30922" y="65699"/>
                  </a:lnTo>
                  <a:lnTo>
                    <a:pt x="65617" y="30967"/>
                  </a:lnTo>
                  <a:lnTo>
                    <a:pt x="109614" y="8183"/>
                  </a:lnTo>
                  <a:lnTo>
                    <a:pt x="160274" y="0"/>
                  </a:lnTo>
                  <a:lnTo>
                    <a:pt x="685546" y="0"/>
                  </a:lnTo>
                  <a:lnTo>
                    <a:pt x="736205" y="8183"/>
                  </a:lnTo>
                  <a:lnTo>
                    <a:pt x="780202" y="30967"/>
                  </a:lnTo>
                  <a:lnTo>
                    <a:pt x="814897" y="65699"/>
                  </a:lnTo>
                  <a:lnTo>
                    <a:pt x="837649" y="109728"/>
                  </a:lnTo>
                  <a:lnTo>
                    <a:pt x="845820" y="160401"/>
                  </a:lnTo>
                  <a:lnTo>
                    <a:pt x="845820" y="198501"/>
                  </a:lnTo>
                  <a:lnTo>
                    <a:pt x="837649" y="249160"/>
                  </a:lnTo>
                  <a:lnTo>
                    <a:pt x="814897" y="293157"/>
                  </a:lnTo>
                  <a:lnTo>
                    <a:pt x="780202" y="327852"/>
                  </a:lnTo>
                  <a:lnTo>
                    <a:pt x="736205" y="350604"/>
                  </a:lnTo>
                  <a:lnTo>
                    <a:pt x="685546" y="358775"/>
                  </a:lnTo>
                  <a:lnTo>
                    <a:pt x="160274" y="358775"/>
                  </a:lnTo>
                  <a:lnTo>
                    <a:pt x="109614" y="350604"/>
                  </a:lnTo>
                  <a:lnTo>
                    <a:pt x="65617" y="327852"/>
                  </a:lnTo>
                  <a:lnTo>
                    <a:pt x="30922" y="293157"/>
                  </a:lnTo>
                  <a:lnTo>
                    <a:pt x="8170" y="249160"/>
                  </a:lnTo>
                  <a:lnTo>
                    <a:pt x="0" y="198501"/>
                  </a:lnTo>
                  <a:lnTo>
                    <a:pt x="0" y="160401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3343275" y="2028570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6" y="0"/>
                  </a:moveTo>
                  <a:lnTo>
                    <a:pt x="160274" y="0"/>
                  </a:lnTo>
                  <a:lnTo>
                    <a:pt x="109614" y="8183"/>
                  </a:lnTo>
                  <a:lnTo>
                    <a:pt x="65617" y="30967"/>
                  </a:lnTo>
                  <a:lnTo>
                    <a:pt x="30922" y="65699"/>
                  </a:lnTo>
                  <a:lnTo>
                    <a:pt x="8170" y="109728"/>
                  </a:lnTo>
                  <a:lnTo>
                    <a:pt x="0" y="160401"/>
                  </a:lnTo>
                  <a:lnTo>
                    <a:pt x="0" y="198501"/>
                  </a:lnTo>
                  <a:lnTo>
                    <a:pt x="8170" y="249160"/>
                  </a:lnTo>
                  <a:lnTo>
                    <a:pt x="30922" y="293157"/>
                  </a:lnTo>
                  <a:lnTo>
                    <a:pt x="65617" y="327852"/>
                  </a:lnTo>
                  <a:lnTo>
                    <a:pt x="109614" y="350604"/>
                  </a:lnTo>
                  <a:lnTo>
                    <a:pt x="160274" y="358775"/>
                  </a:lnTo>
                  <a:lnTo>
                    <a:pt x="685546" y="358775"/>
                  </a:lnTo>
                  <a:lnTo>
                    <a:pt x="736205" y="350604"/>
                  </a:lnTo>
                  <a:lnTo>
                    <a:pt x="780202" y="327852"/>
                  </a:lnTo>
                  <a:lnTo>
                    <a:pt x="814897" y="293157"/>
                  </a:lnTo>
                  <a:lnTo>
                    <a:pt x="837649" y="249160"/>
                  </a:lnTo>
                  <a:lnTo>
                    <a:pt x="845820" y="198501"/>
                  </a:lnTo>
                  <a:lnTo>
                    <a:pt x="845820" y="160401"/>
                  </a:lnTo>
                  <a:lnTo>
                    <a:pt x="837649" y="109728"/>
                  </a:lnTo>
                  <a:lnTo>
                    <a:pt x="814897" y="65699"/>
                  </a:lnTo>
                  <a:lnTo>
                    <a:pt x="780202" y="30967"/>
                  </a:lnTo>
                  <a:lnTo>
                    <a:pt x="736205" y="8183"/>
                  </a:lnTo>
                  <a:lnTo>
                    <a:pt x="6855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3343275" y="2028570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401"/>
                  </a:moveTo>
                  <a:lnTo>
                    <a:pt x="8170" y="109728"/>
                  </a:lnTo>
                  <a:lnTo>
                    <a:pt x="30922" y="65699"/>
                  </a:lnTo>
                  <a:lnTo>
                    <a:pt x="65617" y="30967"/>
                  </a:lnTo>
                  <a:lnTo>
                    <a:pt x="109614" y="8183"/>
                  </a:lnTo>
                  <a:lnTo>
                    <a:pt x="160274" y="0"/>
                  </a:lnTo>
                  <a:lnTo>
                    <a:pt x="685546" y="0"/>
                  </a:lnTo>
                  <a:lnTo>
                    <a:pt x="736205" y="8183"/>
                  </a:lnTo>
                  <a:lnTo>
                    <a:pt x="780202" y="30967"/>
                  </a:lnTo>
                  <a:lnTo>
                    <a:pt x="814897" y="65699"/>
                  </a:lnTo>
                  <a:lnTo>
                    <a:pt x="837649" y="109728"/>
                  </a:lnTo>
                  <a:lnTo>
                    <a:pt x="845820" y="160401"/>
                  </a:lnTo>
                  <a:lnTo>
                    <a:pt x="845820" y="198501"/>
                  </a:lnTo>
                  <a:lnTo>
                    <a:pt x="837649" y="249160"/>
                  </a:lnTo>
                  <a:lnTo>
                    <a:pt x="814897" y="293157"/>
                  </a:lnTo>
                  <a:lnTo>
                    <a:pt x="780202" y="327852"/>
                  </a:lnTo>
                  <a:lnTo>
                    <a:pt x="736205" y="350604"/>
                  </a:lnTo>
                  <a:lnTo>
                    <a:pt x="685546" y="358775"/>
                  </a:lnTo>
                  <a:lnTo>
                    <a:pt x="160274" y="358775"/>
                  </a:lnTo>
                  <a:lnTo>
                    <a:pt x="109614" y="350604"/>
                  </a:lnTo>
                  <a:lnTo>
                    <a:pt x="65617" y="327852"/>
                  </a:lnTo>
                  <a:lnTo>
                    <a:pt x="30922" y="293157"/>
                  </a:lnTo>
                  <a:lnTo>
                    <a:pt x="8170" y="249160"/>
                  </a:lnTo>
                  <a:lnTo>
                    <a:pt x="0" y="198501"/>
                  </a:lnTo>
                  <a:lnTo>
                    <a:pt x="0" y="160401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/>
          <p:cNvSpPr txBox="1"/>
          <p:nvPr/>
        </p:nvSpPr>
        <p:spPr>
          <a:xfrm>
            <a:off x="3320922" y="1365249"/>
            <a:ext cx="1807845" cy="9544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z="1000" i="1">
                <a:latin typeface="Calibri"/>
                <a:cs typeface="Calibri"/>
              </a:rPr>
              <a:t>Ex</a:t>
            </a:r>
            <a:r>
              <a:rPr dirty="0" sz="1000" spc="-5" i="1">
                <a:latin typeface="Calibri"/>
                <a:cs typeface="Calibri"/>
              </a:rPr>
              <a:t> : télévision,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jeux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vidéo, 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ordinateur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à</a:t>
            </a:r>
            <a:r>
              <a:rPr dirty="0" sz="1000" spc="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but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non</a:t>
            </a:r>
            <a:r>
              <a:rPr dirty="0" u="sng" sz="1000" spc="-15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professionnel </a:t>
            </a:r>
            <a:r>
              <a:rPr dirty="0" sz="1000" spc="-2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(internet, emails…), tablette, 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smartphone, </a:t>
            </a:r>
            <a:r>
              <a:rPr dirty="0" sz="1000" i="1">
                <a:latin typeface="Calibri"/>
                <a:cs typeface="Calibri"/>
              </a:rPr>
              <a:t>etc.</a:t>
            </a:r>
            <a:endParaRPr sz="1000">
              <a:latin typeface="Calibri"/>
              <a:cs typeface="Calibri"/>
            </a:endParaRPr>
          </a:p>
          <a:p>
            <a:pPr marL="155575">
              <a:lnSpc>
                <a:spcPct val="100000"/>
              </a:lnSpc>
              <a:spcBef>
                <a:spcPts val="775"/>
              </a:spcBef>
              <a:tabLst>
                <a:tab pos="1151255" algn="l"/>
              </a:tabLst>
            </a:pP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419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NON	</a:t>
            </a: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3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OUI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5424487" y="2014283"/>
            <a:ext cx="1826895" cy="387350"/>
            <a:chOff x="5424487" y="2014283"/>
            <a:chExt cx="1826895" cy="387350"/>
          </a:xfrm>
        </p:grpSpPr>
        <p:sp>
          <p:nvSpPr>
            <p:cNvPr id="59" name="object 59"/>
            <p:cNvSpPr/>
            <p:nvPr/>
          </p:nvSpPr>
          <p:spPr>
            <a:xfrm>
              <a:off x="6391275" y="2028570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419" y="0"/>
                  </a:moveTo>
                  <a:lnTo>
                    <a:pt x="160274" y="0"/>
                  </a:lnTo>
                  <a:lnTo>
                    <a:pt x="109614" y="8183"/>
                  </a:lnTo>
                  <a:lnTo>
                    <a:pt x="65617" y="30967"/>
                  </a:lnTo>
                  <a:lnTo>
                    <a:pt x="30922" y="65699"/>
                  </a:lnTo>
                  <a:lnTo>
                    <a:pt x="8170" y="109728"/>
                  </a:lnTo>
                  <a:lnTo>
                    <a:pt x="0" y="160401"/>
                  </a:lnTo>
                  <a:lnTo>
                    <a:pt x="0" y="198501"/>
                  </a:lnTo>
                  <a:lnTo>
                    <a:pt x="8170" y="249160"/>
                  </a:lnTo>
                  <a:lnTo>
                    <a:pt x="30922" y="293157"/>
                  </a:lnTo>
                  <a:lnTo>
                    <a:pt x="65617" y="327852"/>
                  </a:lnTo>
                  <a:lnTo>
                    <a:pt x="109614" y="350604"/>
                  </a:lnTo>
                  <a:lnTo>
                    <a:pt x="160274" y="358775"/>
                  </a:lnTo>
                  <a:lnTo>
                    <a:pt x="685419" y="358775"/>
                  </a:lnTo>
                  <a:lnTo>
                    <a:pt x="736140" y="350604"/>
                  </a:lnTo>
                  <a:lnTo>
                    <a:pt x="780175" y="327852"/>
                  </a:lnTo>
                  <a:lnTo>
                    <a:pt x="814888" y="293157"/>
                  </a:lnTo>
                  <a:lnTo>
                    <a:pt x="837648" y="249160"/>
                  </a:lnTo>
                  <a:lnTo>
                    <a:pt x="845820" y="198501"/>
                  </a:lnTo>
                  <a:lnTo>
                    <a:pt x="845820" y="160401"/>
                  </a:lnTo>
                  <a:lnTo>
                    <a:pt x="837648" y="109728"/>
                  </a:lnTo>
                  <a:lnTo>
                    <a:pt x="814888" y="65699"/>
                  </a:lnTo>
                  <a:lnTo>
                    <a:pt x="780175" y="30967"/>
                  </a:lnTo>
                  <a:lnTo>
                    <a:pt x="736140" y="8183"/>
                  </a:lnTo>
                  <a:lnTo>
                    <a:pt x="6854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6391275" y="2028570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401"/>
                  </a:moveTo>
                  <a:lnTo>
                    <a:pt x="8170" y="109728"/>
                  </a:lnTo>
                  <a:lnTo>
                    <a:pt x="30922" y="65699"/>
                  </a:lnTo>
                  <a:lnTo>
                    <a:pt x="65617" y="30967"/>
                  </a:lnTo>
                  <a:lnTo>
                    <a:pt x="109614" y="8183"/>
                  </a:lnTo>
                  <a:lnTo>
                    <a:pt x="160274" y="0"/>
                  </a:lnTo>
                  <a:lnTo>
                    <a:pt x="685419" y="0"/>
                  </a:lnTo>
                  <a:lnTo>
                    <a:pt x="736140" y="8183"/>
                  </a:lnTo>
                  <a:lnTo>
                    <a:pt x="780175" y="30967"/>
                  </a:lnTo>
                  <a:lnTo>
                    <a:pt x="814888" y="65699"/>
                  </a:lnTo>
                  <a:lnTo>
                    <a:pt x="837648" y="109728"/>
                  </a:lnTo>
                  <a:lnTo>
                    <a:pt x="845820" y="160401"/>
                  </a:lnTo>
                  <a:lnTo>
                    <a:pt x="845820" y="198501"/>
                  </a:lnTo>
                  <a:lnTo>
                    <a:pt x="837648" y="249160"/>
                  </a:lnTo>
                  <a:lnTo>
                    <a:pt x="814888" y="293157"/>
                  </a:lnTo>
                  <a:lnTo>
                    <a:pt x="780175" y="327852"/>
                  </a:lnTo>
                  <a:lnTo>
                    <a:pt x="736140" y="350604"/>
                  </a:lnTo>
                  <a:lnTo>
                    <a:pt x="685419" y="358775"/>
                  </a:lnTo>
                  <a:lnTo>
                    <a:pt x="160274" y="358775"/>
                  </a:lnTo>
                  <a:lnTo>
                    <a:pt x="109614" y="350604"/>
                  </a:lnTo>
                  <a:lnTo>
                    <a:pt x="65617" y="327852"/>
                  </a:lnTo>
                  <a:lnTo>
                    <a:pt x="30922" y="293157"/>
                  </a:lnTo>
                  <a:lnTo>
                    <a:pt x="8170" y="249160"/>
                  </a:lnTo>
                  <a:lnTo>
                    <a:pt x="0" y="198501"/>
                  </a:lnTo>
                  <a:lnTo>
                    <a:pt x="0" y="160401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5438775" y="2028570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685546" y="0"/>
                  </a:moveTo>
                  <a:lnTo>
                    <a:pt x="160274" y="0"/>
                  </a:lnTo>
                  <a:lnTo>
                    <a:pt x="109614" y="8183"/>
                  </a:lnTo>
                  <a:lnTo>
                    <a:pt x="65617" y="30967"/>
                  </a:lnTo>
                  <a:lnTo>
                    <a:pt x="30922" y="65699"/>
                  </a:lnTo>
                  <a:lnTo>
                    <a:pt x="8170" y="109728"/>
                  </a:lnTo>
                  <a:lnTo>
                    <a:pt x="0" y="160401"/>
                  </a:lnTo>
                  <a:lnTo>
                    <a:pt x="0" y="198501"/>
                  </a:lnTo>
                  <a:lnTo>
                    <a:pt x="8170" y="249160"/>
                  </a:lnTo>
                  <a:lnTo>
                    <a:pt x="30922" y="293157"/>
                  </a:lnTo>
                  <a:lnTo>
                    <a:pt x="65617" y="327852"/>
                  </a:lnTo>
                  <a:lnTo>
                    <a:pt x="109614" y="350604"/>
                  </a:lnTo>
                  <a:lnTo>
                    <a:pt x="160274" y="358775"/>
                  </a:lnTo>
                  <a:lnTo>
                    <a:pt x="685546" y="358775"/>
                  </a:lnTo>
                  <a:lnTo>
                    <a:pt x="736205" y="350604"/>
                  </a:lnTo>
                  <a:lnTo>
                    <a:pt x="780202" y="327852"/>
                  </a:lnTo>
                  <a:lnTo>
                    <a:pt x="814897" y="293157"/>
                  </a:lnTo>
                  <a:lnTo>
                    <a:pt x="837649" y="249160"/>
                  </a:lnTo>
                  <a:lnTo>
                    <a:pt x="845820" y="198501"/>
                  </a:lnTo>
                  <a:lnTo>
                    <a:pt x="845820" y="160401"/>
                  </a:lnTo>
                  <a:lnTo>
                    <a:pt x="837649" y="109728"/>
                  </a:lnTo>
                  <a:lnTo>
                    <a:pt x="814897" y="65699"/>
                  </a:lnTo>
                  <a:lnTo>
                    <a:pt x="780202" y="30967"/>
                  </a:lnTo>
                  <a:lnTo>
                    <a:pt x="736205" y="8183"/>
                  </a:lnTo>
                  <a:lnTo>
                    <a:pt x="6855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5438775" y="2028570"/>
              <a:ext cx="845819" cy="358775"/>
            </a:xfrm>
            <a:custGeom>
              <a:avLst/>
              <a:gdLst/>
              <a:ahLst/>
              <a:cxnLst/>
              <a:rect l="l" t="t" r="r" b="b"/>
              <a:pathLst>
                <a:path w="845820" h="358775">
                  <a:moveTo>
                    <a:pt x="0" y="160401"/>
                  </a:moveTo>
                  <a:lnTo>
                    <a:pt x="8170" y="109728"/>
                  </a:lnTo>
                  <a:lnTo>
                    <a:pt x="30922" y="65699"/>
                  </a:lnTo>
                  <a:lnTo>
                    <a:pt x="65617" y="30967"/>
                  </a:lnTo>
                  <a:lnTo>
                    <a:pt x="109614" y="8183"/>
                  </a:lnTo>
                  <a:lnTo>
                    <a:pt x="160274" y="0"/>
                  </a:lnTo>
                  <a:lnTo>
                    <a:pt x="685546" y="0"/>
                  </a:lnTo>
                  <a:lnTo>
                    <a:pt x="736205" y="8183"/>
                  </a:lnTo>
                  <a:lnTo>
                    <a:pt x="780202" y="30967"/>
                  </a:lnTo>
                  <a:lnTo>
                    <a:pt x="814897" y="65699"/>
                  </a:lnTo>
                  <a:lnTo>
                    <a:pt x="837649" y="109728"/>
                  </a:lnTo>
                  <a:lnTo>
                    <a:pt x="845820" y="160401"/>
                  </a:lnTo>
                  <a:lnTo>
                    <a:pt x="845820" y="198501"/>
                  </a:lnTo>
                  <a:lnTo>
                    <a:pt x="837649" y="249160"/>
                  </a:lnTo>
                  <a:lnTo>
                    <a:pt x="814897" y="293157"/>
                  </a:lnTo>
                  <a:lnTo>
                    <a:pt x="780202" y="327852"/>
                  </a:lnTo>
                  <a:lnTo>
                    <a:pt x="736205" y="350604"/>
                  </a:lnTo>
                  <a:lnTo>
                    <a:pt x="685546" y="358775"/>
                  </a:lnTo>
                  <a:lnTo>
                    <a:pt x="160274" y="358775"/>
                  </a:lnTo>
                  <a:lnTo>
                    <a:pt x="109614" y="350604"/>
                  </a:lnTo>
                  <a:lnTo>
                    <a:pt x="65617" y="327852"/>
                  </a:lnTo>
                  <a:lnTo>
                    <a:pt x="30922" y="293157"/>
                  </a:lnTo>
                  <a:lnTo>
                    <a:pt x="8170" y="249160"/>
                  </a:lnTo>
                  <a:lnTo>
                    <a:pt x="0" y="198501"/>
                  </a:lnTo>
                  <a:lnTo>
                    <a:pt x="0" y="160401"/>
                  </a:lnTo>
                  <a:close/>
                </a:path>
              </a:pathLst>
            </a:custGeom>
            <a:ln w="28575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3" name="object 63"/>
          <p:cNvSpPr txBox="1"/>
          <p:nvPr/>
        </p:nvSpPr>
        <p:spPr>
          <a:xfrm>
            <a:off x="5417058" y="1587753"/>
            <a:ext cx="1812925" cy="73215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70"/>
              </a:spcBef>
            </a:pPr>
            <a:r>
              <a:rPr dirty="0" sz="1000" i="1">
                <a:latin typeface="Calibri"/>
                <a:cs typeface="Calibri"/>
              </a:rPr>
              <a:t>Ex</a:t>
            </a:r>
            <a:r>
              <a:rPr dirty="0" sz="1000" spc="-5" i="1">
                <a:latin typeface="Calibri"/>
                <a:cs typeface="Calibri"/>
              </a:rPr>
              <a:t> : lecture,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dessin,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discussion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avec </a:t>
            </a:r>
            <a:r>
              <a:rPr dirty="0" sz="1000" spc="-2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des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amis,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couture,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etc.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Calibri"/>
              <a:cs typeface="Calibri"/>
            </a:endParaRPr>
          </a:p>
          <a:p>
            <a:pPr marL="155575">
              <a:lnSpc>
                <a:spcPct val="100000"/>
              </a:lnSpc>
              <a:tabLst>
                <a:tab pos="1151255" algn="l"/>
              </a:tabLst>
            </a:pP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419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NON	</a:t>
            </a:r>
            <a:r>
              <a:rPr dirty="0" baseline="5050" sz="1650" b="1">
                <a:latin typeface="Webdings"/>
                <a:cs typeface="Webdings"/>
              </a:rPr>
              <a:t></a:t>
            </a:r>
            <a:r>
              <a:rPr dirty="0" baseline="5050" sz="1650" spc="3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OUI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64" name="object 6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8663" y="184412"/>
            <a:ext cx="2592421" cy="579382"/>
          </a:xfrm>
          <a:prstGeom prst="rect">
            <a:avLst/>
          </a:prstGeom>
        </p:spPr>
      </p:pic>
      <p:sp>
        <p:nvSpPr>
          <p:cNvPr id="65" name="object 65"/>
          <p:cNvSpPr txBox="1"/>
          <p:nvPr/>
        </p:nvSpPr>
        <p:spPr>
          <a:xfrm>
            <a:off x="394208" y="10397438"/>
            <a:ext cx="21462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FIN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3346450" y="165099"/>
            <a:ext cx="3517900" cy="508000"/>
            <a:chOff x="3346450" y="165099"/>
            <a:chExt cx="3517900" cy="508000"/>
          </a:xfrm>
        </p:grpSpPr>
        <p:sp>
          <p:nvSpPr>
            <p:cNvPr id="67" name="object 67"/>
            <p:cNvSpPr/>
            <p:nvPr/>
          </p:nvSpPr>
          <p:spPr>
            <a:xfrm>
              <a:off x="3352800" y="171449"/>
              <a:ext cx="3505200" cy="495300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0" y="82550"/>
                  </a:moveTo>
                  <a:lnTo>
                    <a:pt x="6486" y="50417"/>
                  </a:lnTo>
                  <a:lnTo>
                    <a:pt x="24177" y="24177"/>
                  </a:lnTo>
                  <a:lnTo>
                    <a:pt x="50417" y="6486"/>
                  </a:lnTo>
                  <a:lnTo>
                    <a:pt x="82550" y="0"/>
                  </a:lnTo>
                  <a:lnTo>
                    <a:pt x="3422650" y="0"/>
                  </a:lnTo>
                  <a:lnTo>
                    <a:pt x="3454782" y="6486"/>
                  </a:lnTo>
                  <a:lnTo>
                    <a:pt x="3481022" y="24177"/>
                  </a:lnTo>
                  <a:lnTo>
                    <a:pt x="3498713" y="50417"/>
                  </a:lnTo>
                  <a:lnTo>
                    <a:pt x="3505200" y="82550"/>
                  </a:lnTo>
                  <a:lnTo>
                    <a:pt x="3505200" y="412750"/>
                  </a:lnTo>
                  <a:lnTo>
                    <a:pt x="3498713" y="444882"/>
                  </a:lnTo>
                  <a:lnTo>
                    <a:pt x="3481022" y="471122"/>
                  </a:lnTo>
                  <a:lnTo>
                    <a:pt x="3454782" y="488813"/>
                  </a:lnTo>
                  <a:lnTo>
                    <a:pt x="3422650" y="495300"/>
                  </a:lnTo>
                  <a:lnTo>
                    <a:pt x="82550" y="495300"/>
                  </a:lnTo>
                  <a:lnTo>
                    <a:pt x="50417" y="488813"/>
                  </a:lnTo>
                  <a:lnTo>
                    <a:pt x="24177" y="471122"/>
                  </a:lnTo>
                  <a:lnTo>
                    <a:pt x="6486" y="444882"/>
                  </a:lnTo>
                  <a:lnTo>
                    <a:pt x="0" y="412750"/>
                  </a:lnTo>
                  <a:lnTo>
                    <a:pt x="0" y="8255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8" name="object 6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59875" y="264175"/>
              <a:ext cx="313980" cy="313980"/>
            </a:xfrm>
            <a:prstGeom prst="rect">
              <a:avLst/>
            </a:prstGeom>
          </p:spPr>
        </p:pic>
      </p:grpSp>
      <p:grpSp>
        <p:nvGrpSpPr>
          <p:cNvPr id="69" name="object 69"/>
          <p:cNvGrpSpPr/>
          <p:nvPr/>
        </p:nvGrpSpPr>
        <p:grpSpPr>
          <a:xfrm>
            <a:off x="2062162" y="5995733"/>
            <a:ext cx="5503545" cy="1927860"/>
            <a:chOff x="2062162" y="5995733"/>
            <a:chExt cx="5503545" cy="1927860"/>
          </a:xfrm>
        </p:grpSpPr>
        <p:sp>
          <p:nvSpPr>
            <p:cNvPr id="70" name="object 70"/>
            <p:cNvSpPr/>
            <p:nvPr/>
          </p:nvSpPr>
          <p:spPr>
            <a:xfrm>
              <a:off x="2066925" y="6324218"/>
              <a:ext cx="5494020" cy="1595120"/>
            </a:xfrm>
            <a:custGeom>
              <a:avLst/>
              <a:gdLst/>
              <a:ahLst/>
              <a:cxnLst/>
              <a:rect l="l" t="t" r="r" b="b"/>
              <a:pathLst>
                <a:path w="5494020" h="1595120">
                  <a:moveTo>
                    <a:pt x="0" y="1594612"/>
                  </a:moveTo>
                  <a:lnTo>
                    <a:pt x="5493639" y="1594612"/>
                  </a:lnTo>
                  <a:lnTo>
                    <a:pt x="5493639" y="0"/>
                  </a:lnTo>
                  <a:lnTo>
                    <a:pt x="0" y="0"/>
                  </a:lnTo>
                  <a:lnTo>
                    <a:pt x="0" y="159461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066925" y="6324218"/>
              <a:ext cx="5494020" cy="1595120"/>
            </a:xfrm>
            <a:custGeom>
              <a:avLst/>
              <a:gdLst/>
              <a:ahLst/>
              <a:cxnLst/>
              <a:rect l="l" t="t" r="r" b="b"/>
              <a:pathLst>
                <a:path w="5494020" h="1595120">
                  <a:moveTo>
                    <a:pt x="0" y="1594612"/>
                  </a:moveTo>
                  <a:lnTo>
                    <a:pt x="5493639" y="1594612"/>
                  </a:lnTo>
                </a:path>
                <a:path w="5494020" h="1595120">
                  <a:moveTo>
                    <a:pt x="5493639" y="0"/>
                  </a:moveTo>
                  <a:lnTo>
                    <a:pt x="0" y="0"/>
                  </a:lnTo>
                  <a:lnTo>
                    <a:pt x="0" y="1594612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2428493" y="6010020"/>
              <a:ext cx="1551940" cy="737235"/>
            </a:xfrm>
            <a:custGeom>
              <a:avLst/>
              <a:gdLst/>
              <a:ahLst/>
              <a:cxnLst/>
              <a:rect l="l" t="t" r="r" b="b"/>
              <a:pathLst>
                <a:path w="1551939" h="737234">
                  <a:moveTo>
                    <a:pt x="1425447" y="0"/>
                  </a:moveTo>
                  <a:lnTo>
                    <a:pt x="126111" y="0"/>
                  </a:lnTo>
                  <a:lnTo>
                    <a:pt x="76991" y="9917"/>
                  </a:lnTo>
                  <a:lnTo>
                    <a:pt x="36909" y="36956"/>
                  </a:lnTo>
                  <a:lnTo>
                    <a:pt x="9900" y="77045"/>
                  </a:lnTo>
                  <a:lnTo>
                    <a:pt x="0" y="126111"/>
                  </a:lnTo>
                  <a:lnTo>
                    <a:pt x="0" y="610742"/>
                  </a:lnTo>
                  <a:lnTo>
                    <a:pt x="9900" y="659808"/>
                  </a:lnTo>
                  <a:lnTo>
                    <a:pt x="36909" y="699897"/>
                  </a:lnTo>
                  <a:lnTo>
                    <a:pt x="76991" y="726936"/>
                  </a:lnTo>
                  <a:lnTo>
                    <a:pt x="126111" y="736853"/>
                  </a:lnTo>
                  <a:lnTo>
                    <a:pt x="1425447" y="736853"/>
                  </a:lnTo>
                  <a:lnTo>
                    <a:pt x="1474493" y="726936"/>
                  </a:lnTo>
                  <a:lnTo>
                    <a:pt x="1514538" y="699897"/>
                  </a:lnTo>
                  <a:lnTo>
                    <a:pt x="1541533" y="659808"/>
                  </a:lnTo>
                  <a:lnTo>
                    <a:pt x="1551432" y="610742"/>
                  </a:lnTo>
                  <a:lnTo>
                    <a:pt x="1551432" y="126111"/>
                  </a:lnTo>
                  <a:lnTo>
                    <a:pt x="1541533" y="77045"/>
                  </a:lnTo>
                  <a:lnTo>
                    <a:pt x="1514538" y="36956"/>
                  </a:lnTo>
                  <a:lnTo>
                    <a:pt x="1474493" y="9917"/>
                  </a:lnTo>
                  <a:lnTo>
                    <a:pt x="14254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2428493" y="6010020"/>
              <a:ext cx="1551940" cy="737235"/>
            </a:xfrm>
            <a:custGeom>
              <a:avLst/>
              <a:gdLst/>
              <a:ahLst/>
              <a:cxnLst/>
              <a:rect l="l" t="t" r="r" b="b"/>
              <a:pathLst>
                <a:path w="1551939" h="737234">
                  <a:moveTo>
                    <a:pt x="0" y="126111"/>
                  </a:moveTo>
                  <a:lnTo>
                    <a:pt x="9900" y="77045"/>
                  </a:lnTo>
                  <a:lnTo>
                    <a:pt x="36909" y="36956"/>
                  </a:lnTo>
                  <a:lnTo>
                    <a:pt x="76991" y="9917"/>
                  </a:lnTo>
                  <a:lnTo>
                    <a:pt x="126111" y="0"/>
                  </a:lnTo>
                  <a:lnTo>
                    <a:pt x="1425447" y="0"/>
                  </a:lnTo>
                  <a:lnTo>
                    <a:pt x="1474493" y="9917"/>
                  </a:lnTo>
                  <a:lnTo>
                    <a:pt x="1514538" y="36956"/>
                  </a:lnTo>
                  <a:lnTo>
                    <a:pt x="1541533" y="77045"/>
                  </a:lnTo>
                  <a:lnTo>
                    <a:pt x="1551432" y="126111"/>
                  </a:lnTo>
                  <a:lnTo>
                    <a:pt x="1551432" y="610742"/>
                  </a:lnTo>
                  <a:lnTo>
                    <a:pt x="1541533" y="659808"/>
                  </a:lnTo>
                  <a:lnTo>
                    <a:pt x="1514538" y="699897"/>
                  </a:lnTo>
                  <a:lnTo>
                    <a:pt x="1474493" y="726936"/>
                  </a:lnTo>
                  <a:lnTo>
                    <a:pt x="1425447" y="736853"/>
                  </a:lnTo>
                  <a:lnTo>
                    <a:pt x="126111" y="736853"/>
                  </a:lnTo>
                  <a:lnTo>
                    <a:pt x="76991" y="726936"/>
                  </a:lnTo>
                  <a:lnTo>
                    <a:pt x="36909" y="699897"/>
                  </a:lnTo>
                  <a:lnTo>
                    <a:pt x="9900" y="659808"/>
                  </a:lnTo>
                  <a:lnTo>
                    <a:pt x="0" y="610742"/>
                  </a:lnTo>
                  <a:lnTo>
                    <a:pt x="0" y="126111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4" name="object 74"/>
          <p:cNvSpPr txBox="1"/>
          <p:nvPr/>
        </p:nvSpPr>
        <p:spPr>
          <a:xfrm>
            <a:off x="2539110" y="6303644"/>
            <a:ext cx="1221740" cy="393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Au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moins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3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fois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200" spc="-5" b="1">
                <a:latin typeface="Calibri"/>
                <a:cs typeface="Calibri"/>
              </a:rPr>
              <a:t>semaine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4042854" y="5995733"/>
            <a:ext cx="1578610" cy="765810"/>
            <a:chOff x="4042854" y="5995733"/>
            <a:chExt cx="1578610" cy="765810"/>
          </a:xfrm>
        </p:grpSpPr>
        <p:sp>
          <p:nvSpPr>
            <p:cNvPr id="76" name="object 76"/>
            <p:cNvSpPr/>
            <p:nvPr/>
          </p:nvSpPr>
          <p:spPr>
            <a:xfrm>
              <a:off x="4057141" y="6010020"/>
              <a:ext cx="1550035" cy="737235"/>
            </a:xfrm>
            <a:custGeom>
              <a:avLst/>
              <a:gdLst/>
              <a:ahLst/>
              <a:cxnLst/>
              <a:rect l="l" t="t" r="r" b="b"/>
              <a:pathLst>
                <a:path w="1550035" h="737234">
                  <a:moveTo>
                    <a:pt x="1423797" y="0"/>
                  </a:moveTo>
                  <a:lnTo>
                    <a:pt x="125984" y="0"/>
                  </a:lnTo>
                  <a:lnTo>
                    <a:pt x="76938" y="9917"/>
                  </a:lnTo>
                  <a:lnTo>
                    <a:pt x="36893" y="36956"/>
                  </a:lnTo>
                  <a:lnTo>
                    <a:pt x="9898" y="77045"/>
                  </a:lnTo>
                  <a:lnTo>
                    <a:pt x="0" y="126111"/>
                  </a:lnTo>
                  <a:lnTo>
                    <a:pt x="0" y="610997"/>
                  </a:lnTo>
                  <a:lnTo>
                    <a:pt x="9898" y="660042"/>
                  </a:lnTo>
                  <a:lnTo>
                    <a:pt x="36893" y="700087"/>
                  </a:lnTo>
                  <a:lnTo>
                    <a:pt x="76938" y="727082"/>
                  </a:lnTo>
                  <a:lnTo>
                    <a:pt x="125984" y="736980"/>
                  </a:lnTo>
                  <a:lnTo>
                    <a:pt x="1423797" y="736980"/>
                  </a:lnTo>
                  <a:lnTo>
                    <a:pt x="1472842" y="727082"/>
                  </a:lnTo>
                  <a:lnTo>
                    <a:pt x="1512887" y="700087"/>
                  </a:lnTo>
                  <a:lnTo>
                    <a:pt x="1539882" y="660042"/>
                  </a:lnTo>
                  <a:lnTo>
                    <a:pt x="1549781" y="610997"/>
                  </a:lnTo>
                  <a:lnTo>
                    <a:pt x="1549781" y="126111"/>
                  </a:lnTo>
                  <a:lnTo>
                    <a:pt x="1539882" y="77045"/>
                  </a:lnTo>
                  <a:lnTo>
                    <a:pt x="1512887" y="36956"/>
                  </a:lnTo>
                  <a:lnTo>
                    <a:pt x="1472842" y="9917"/>
                  </a:lnTo>
                  <a:lnTo>
                    <a:pt x="14237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4057141" y="6010020"/>
              <a:ext cx="1550035" cy="737235"/>
            </a:xfrm>
            <a:custGeom>
              <a:avLst/>
              <a:gdLst/>
              <a:ahLst/>
              <a:cxnLst/>
              <a:rect l="l" t="t" r="r" b="b"/>
              <a:pathLst>
                <a:path w="1550035" h="737234">
                  <a:moveTo>
                    <a:pt x="0" y="126111"/>
                  </a:moveTo>
                  <a:lnTo>
                    <a:pt x="9898" y="77045"/>
                  </a:lnTo>
                  <a:lnTo>
                    <a:pt x="36893" y="36956"/>
                  </a:lnTo>
                  <a:lnTo>
                    <a:pt x="76938" y="9917"/>
                  </a:lnTo>
                  <a:lnTo>
                    <a:pt x="125984" y="0"/>
                  </a:lnTo>
                  <a:lnTo>
                    <a:pt x="1423797" y="0"/>
                  </a:lnTo>
                  <a:lnTo>
                    <a:pt x="1472842" y="9917"/>
                  </a:lnTo>
                  <a:lnTo>
                    <a:pt x="1512887" y="36956"/>
                  </a:lnTo>
                  <a:lnTo>
                    <a:pt x="1539882" y="77045"/>
                  </a:lnTo>
                  <a:lnTo>
                    <a:pt x="1549781" y="126111"/>
                  </a:lnTo>
                  <a:lnTo>
                    <a:pt x="1549781" y="610997"/>
                  </a:lnTo>
                  <a:lnTo>
                    <a:pt x="1539882" y="660042"/>
                  </a:lnTo>
                  <a:lnTo>
                    <a:pt x="1512887" y="700087"/>
                  </a:lnTo>
                  <a:lnTo>
                    <a:pt x="1472842" y="727082"/>
                  </a:lnTo>
                  <a:lnTo>
                    <a:pt x="1423797" y="736980"/>
                  </a:lnTo>
                  <a:lnTo>
                    <a:pt x="125984" y="736980"/>
                  </a:lnTo>
                  <a:lnTo>
                    <a:pt x="76938" y="727082"/>
                  </a:lnTo>
                  <a:lnTo>
                    <a:pt x="36893" y="700087"/>
                  </a:lnTo>
                  <a:lnTo>
                    <a:pt x="9898" y="660042"/>
                  </a:lnTo>
                  <a:lnTo>
                    <a:pt x="0" y="610997"/>
                  </a:lnTo>
                  <a:lnTo>
                    <a:pt x="0" y="126111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8" name="object 78"/>
          <p:cNvSpPr txBox="1"/>
          <p:nvPr/>
        </p:nvSpPr>
        <p:spPr>
          <a:xfrm>
            <a:off x="4168521" y="6303644"/>
            <a:ext cx="828675" cy="393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à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2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fois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200" spc="-5" b="1">
                <a:latin typeface="Calibri"/>
                <a:cs typeface="Calibri"/>
              </a:rPr>
              <a:t>semaine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5671375" y="5995733"/>
            <a:ext cx="1578610" cy="765810"/>
            <a:chOff x="5671375" y="5995733"/>
            <a:chExt cx="1578610" cy="765810"/>
          </a:xfrm>
        </p:grpSpPr>
        <p:sp>
          <p:nvSpPr>
            <p:cNvPr id="80" name="object 80"/>
            <p:cNvSpPr/>
            <p:nvPr/>
          </p:nvSpPr>
          <p:spPr>
            <a:xfrm>
              <a:off x="5685663" y="6010020"/>
              <a:ext cx="1550035" cy="737235"/>
            </a:xfrm>
            <a:custGeom>
              <a:avLst/>
              <a:gdLst/>
              <a:ahLst/>
              <a:cxnLst/>
              <a:rect l="l" t="t" r="r" b="b"/>
              <a:pathLst>
                <a:path w="1550034" h="737234">
                  <a:moveTo>
                    <a:pt x="1423796" y="0"/>
                  </a:moveTo>
                  <a:lnTo>
                    <a:pt x="126111" y="0"/>
                  </a:lnTo>
                  <a:lnTo>
                    <a:pt x="77045" y="9917"/>
                  </a:lnTo>
                  <a:lnTo>
                    <a:pt x="36956" y="36956"/>
                  </a:lnTo>
                  <a:lnTo>
                    <a:pt x="9917" y="77045"/>
                  </a:lnTo>
                  <a:lnTo>
                    <a:pt x="0" y="126111"/>
                  </a:lnTo>
                  <a:lnTo>
                    <a:pt x="0" y="610997"/>
                  </a:lnTo>
                  <a:lnTo>
                    <a:pt x="9917" y="660042"/>
                  </a:lnTo>
                  <a:lnTo>
                    <a:pt x="36956" y="700087"/>
                  </a:lnTo>
                  <a:lnTo>
                    <a:pt x="77045" y="727082"/>
                  </a:lnTo>
                  <a:lnTo>
                    <a:pt x="126111" y="736980"/>
                  </a:lnTo>
                  <a:lnTo>
                    <a:pt x="1423796" y="736980"/>
                  </a:lnTo>
                  <a:lnTo>
                    <a:pt x="1472916" y="727082"/>
                  </a:lnTo>
                  <a:lnTo>
                    <a:pt x="1512998" y="700087"/>
                  </a:lnTo>
                  <a:lnTo>
                    <a:pt x="1540007" y="660042"/>
                  </a:lnTo>
                  <a:lnTo>
                    <a:pt x="1549908" y="610997"/>
                  </a:lnTo>
                  <a:lnTo>
                    <a:pt x="1549908" y="126111"/>
                  </a:lnTo>
                  <a:lnTo>
                    <a:pt x="1540007" y="77045"/>
                  </a:lnTo>
                  <a:lnTo>
                    <a:pt x="1512998" y="36956"/>
                  </a:lnTo>
                  <a:lnTo>
                    <a:pt x="1472916" y="9917"/>
                  </a:lnTo>
                  <a:lnTo>
                    <a:pt x="14237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5685663" y="6010020"/>
              <a:ext cx="1550035" cy="737235"/>
            </a:xfrm>
            <a:custGeom>
              <a:avLst/>
              <a:gdLst/>
              <a:ahLst/>
              <a:cxnLst/>
              <a:rect l="l" t="t" r="r" b="b"/>
              <a:pathLst>
                <a:path w="1550034" h="737234">
                  <a:moveTo>
                    <a:pt x="0" y="126111"/>
                  </a:moveTo>
                  <a:lnTo>
                    <a:pt x="9917" y="77045"/>
                  </a:lnTo>
                  <a:lnTo>
                    <a:pt x="36956" y="36956"/>
                  </a:lnTo>
                  <a:lnTo>
                    <a:pt x="77045" y="9917"/>
                  </a:lnTo>
                  <a:lnTo>
                    <a:pt x="126111" y="0"/>
                  </a:lnTo>
                  <a:lnTo>
                    <a:pt x="1423796" y="0"/>
                  </a:lnTo>
                  <a:lnTo>
                    <a:pt x="1472916" y="9917"/>
                  </a:lnTo>
                  <a:lnTo>
                    <a:pt x="1512998" y="36956"/>
                  </a:lnTo>
                  <a:lnTo>
                    <a:pt x="1540007" y="77045"/>
                  </a:lnTo>
                  <a:lnTo>
                    <a:pt x="1549908" y="126111"/>
                  </a:lnTo>
                  <a:lnTo>
                    <a:pt x="1549908" y="610997"/>
                  </a:lnTo>
                  <a:lnTo>
                    <a:pt x="1540007" y="660042"/>
                  </a:lnTo>
                  <a:lnTo>
                    <a:pt x="1512998" y="700087"/>
                  </a:lnTo>
                  <a:lnTo>
                    <a:pt x="1472916" y="727082"/>
                  </a:lnTo>
                  <a:lnTo>
                    <a:pt x="1423796" y="736980"/>
                  </a:lnTo>
                  <a:lnTo>
                    <a:pt x="126111" y="736980"/>
                  </a:lnTo>
                  <a:lnTo>
                    <a:pt x="77045" y="727082"/>
                  </a:lnTo>
                  <a:lnTo>
                    <a:pt x="36956" y="700087"/>
                  </a:lnTo>
                  <a:lnTo>
                    <a:pt x="9917" y="660042"/>
                  </a:lnTo>
                  <a:lnTo>
                    <a:pt x="0" y="610997"/>
                  </a:lnTo>
                  <a:lnTo>
                    <a:pt x="0" y="126111"/>
                  </a:lnTo>
                  <a:close/>
                </a:path>
              </a:pathLst>
            </a:custGeom>
            <a:ln w="2857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2" name="object 82"/>
          <p:cNvSpPr txBox="1"/>
          <p:nvPr/>
        </p:nvSpPr>
        <p:spPr>
          <a:xfrm>
            <a:off x="5761482" y="6117716"/>
            <a:ext cx="7842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Plus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d’1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fois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761482" y="6303644"/>
            <a:ext cx="1401445" cy="39306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5"/>
              </a:spcBef>
            </a:pPr>
            <a:r>
              <a:rPr dirty="0" sz="1200">
                <a:latin typeface="Calibri"/>
                <a:cs typeface="Calibri"/>
              </a:rPr>
              <a:t>par </a:t>
            </a:r>
            <a:r>
              <a:rPr dirty="0" sz="1200" spc="-5" b="1">
                <a:latin typeface="Calibri"/>
                <a:cs typeface="Calibri"/>
              </a:rPr>
              <a:t>mois</a:t>
            </a:r>
            <a:r>
              <a:rPr dirty="0" sz="1200" spc="-5">
                <a:latin typeface="Calibri"/>
                <a:cs typeface="Calibri"/>
              </a:rPr>
              <a:t>, </a:t>
            </a:r>
            <a:r>
              <a:rPr dirty="0" sz="1200">
                <a:latin typeface="Calibri"/>
                <a:cs typeface="Calibri"/>
              </a:rPr>
              <a:t>mais </a:t>
            </a:r>
            <a:r>
              <a:rPr dirty="0" sz="1200" spc="-5" b="1">
                <a:latin typeface="Calibri"/>
                <a:cs typeface="Calibri"/>
              </a:rPr>
              <a:t>moins </a:t>
            </a:r>
            <a:r>
              <a:rPr dirty="0" sz="1200" b="1">
                <a:latin typeface="Calibri"/>
                <a:cs typeface="Calibri"/>
              </a:rPr>
              <a:t> d’1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fois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semaine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84" name="object 84"/>
          <p:cNvGrpSpPr/>
          <p:nvPr/>
        </p:nvGrpSpPr>
        <p:grpSpPr>
          <a:xfrm>
            <a:off x="5682170" y="6971982"/>
            <a:ext cx="1580515" cy="1723389"/>
            <a:chOff x="5682170" y="6971982"/>
            <a:chExt cx="1580515" cy="1723389"/>
          </a:xfrm>
        </p:grpSpPr>
        <p:sp>
          <p:nvSpPr>
            <p:cNvPr id="85" name="object 85"/>
            <p:cNvSpPr/>
            <p:nvPr/>
          </p:nvSpPr>
          <p:spPr>
            <a:xfrm>
              <a:off x="5696458" y="6986269"/>
              <a:ext cx="1551940" cy="1590040"/>
            </a:xfrm>
            <a:custGeom>
              <a:avLst/>
              <a:gdLst/>
              <a:ahLst/>
              <a:cxnLst/>
              <a:rect l="l" t="t" r="r" b="b"/>
              <a:pathLst>
                <a:path w="1551940" h="1590040">
                  <a:moveTo>
                    <a:pt x="1286128" y="0"/>
                  </a:moveTo>
                  <a:lnTo>
                    <a:pt x="265429" y="0"/>
                  </a:lnTo>
                  <a:lnTo>
                    <a:pt x="217727" y="4277"/>
                  </a:lnTo>
                  <a:lnTo>
                    <a:pt x="172826" y="16609"/>
                  </a:lnTo>
                  <a:lnTo>
                    <a:pt x="131477" y="36246"/>
                  </a:lnTo>
                  <a:lnTo>
                    <a:pt x="94431" y="62437"/>
                  </a:lnTo>
                  <a:lnTo>
                    <a:pt x="62437" y="94431"/>
                  </a:lnTo>
                  <a:lnTo>
                    <a:pt x="36246" y="131477"/>
                  </a:lnTo>
                  <a:lnTo>
                    <a:pt x="16609" y="172826"/>
                  </a:lnTo>
                  <a:lnTo>
                    <a:pt x="4277" y="217727"/>
                  </a:lnTo>
                  <a:lnTo>
                    <a:pt x="0" y="265429"/>
                  </a:lnTo>
                  <a:lnTo>
                    <a:pt x="0" y="1324736"/>
                  </a:lnTo>
                  <a:lnTo>
                    <a:pt x="4277" y="1372434"/>
                  </a:lnTo>
                  <a:lnTo>
                    <a:pt x="16609" y="1417324"/>
                  </a:lnTo>
                  <a:lnTo>
                    <a:pt x="36246" y="1458656"/>
                  </a:lnTo>
                  <a:lnTo>
                    <a:pt x="62437" y="1495682"/>
                  </a:lnTo>
                  <a:lnTo>
                    <a:pt x="94431" y="1527655"/>
                  </a:lnTo>
                  <a:lnTo>
                    <a:pt x="131477" y="1553826"/>
                  </a:lnTo>
                  <a:lnTo>
                    <a:pt x="172826" y="1573446"/>
                  </a:lnTo>
                  <a:lnTo>
                    <a:pt x="217727" y="1585766"/>
                  </a:lnTo>
                  <a:lnTo>
                    <a:pt x="265429" y="1590039"/>
                  </a:lnTo>
                  <a:lnTo>
                    <a:pt x="1286128" y="1590039"/>
                  </a:lnTo>
                  <a:lnTo>
                    <a:pt x="1333826" y="1585766"/>
                  </a:lnTo>
                  <a:lnTo>
                    <a:pt x="1378716" y="1573446"/>
                  </a:lnTo>
                  <a:lnTo>
                    <a:pt x="1420048" y="1553826"/>
                  </a:lnTo>
                  <a:lnTo>
                    <a:pt x="1457074" y="1527655"/>
                  </a:lnTo>
                  <a:lnTo>
                    <a:pt x="1489047" y="1495682"/>
                  </a:lnTo>
                  <a:lnTo>
                    <a:pt x="1515218" y="1458656"/>
                  </a:lnTo>
                  <a:lnTo>
                    <a:pt x="1534838" y="1417324"/>
                  </a:lnTo>
                  <a:lnTo>
                    <a:pt x="1547158" y="1372434"/>
                  </a:lnTo>
                  <a:lnTo>
                    <a:pt x="1551432" y="1324736"/>
                  </a:lnTo>
                  <a:lnTo>
                    <a:pt x="1551432" y="265429"/>
                  </a:lnTo>
                  <a:lnTo>
                    <a:pt x="1547158" y="217727"/>
                  </a:lnTo>
                  <a:lnTo>
                    <a:pt x="1534838" y="172826"/>
                  </a:lnTo>
                  <a:lnTo>
                    <a:pt x="1515218" y="131477"/>
                  </a:lnTo>
                  <a:lnTo>
                    <a:pt x="1489047" y="94431"/>
                  </a:lnTo>
                  <a:lnTo>
                    <a:pt x="1457074" y="62437"/>
                  </a:lnTo>
                  <a:lnTo>
                    <a:pt x="1420048" y="36246"/>
                  </a:lnTo>
                  <a:lnTo>
                    <a:pt x="1378716" y="16609"/>
                  </a:lnTo>
                  <a:lnTo>
                    <a:pt x="1333826" y="4277"/>
                  </a:lnTo>
                  <a:lnTo>
                    <a:pt x="1286128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5696458" y="6986269"/>
              <a:ext cx="1551940" cy="1590040"/>
            </a:xfrm>
            <a:custGeom>
              <a:avLst/>
              <a:gdLst/>
              <a:ahLst/>
              <a:cxnLst/>
              <a:rect l="l" t="t" r="r" b="b"/>
              <a:pathLst>
                <a:path w="1551940" h="1590040">
                  <a:moveTo>
                    <a:pt x="0" y="265429"/>
                  </a:moveTo>
                  <a:lnTo>
                    <a:pt x="4277" y="217727"/>
                  </a:lnTo>
                  <a:lnTo>
                    <a:pt x="16609" y="172826"/>
                  </a:lnTo>
                  <a:lnTo>
                    <a:pt x="36246" y="131477"/>
                  </a:lnTo>
                  <a:lnTo>
                    <a:pt x="62437" y="94431"/>
                  </a:lnTo>
                  <a:lnTo>
                    <a:pt x="94431" y="62437"/>
                  </a:lnTo>
                  <a:lnTo>
                    <a:pt x="131477" y="36246"/>
                  </a:lnTo>
                  <a:lnTo>
                    <a:pt x="172826" y="16609"/>
                  </a:lnTo>
                  <a:lnTo>
                    <a:pt x="217727" y="4277"/>
                  </a:lnTo>
                  <a:lnTo>
                    <a:pt x="265429" y="0"/>
                  </a:lnTo>
                  <a:lnTo>
                    <a:pt x="1286128" y="0"/>
                  </a:lnTo>
                  <a:lnTo>
                    <a:pt x="1333826" y="4277"/>
                  </a:lnTo>
                  <a:lnTo>
                    <a:pt x="1378716" y="16609"/>
                  </a:lnTo>
                  <a:lnTo>
                    <a:pt x="1420048" y="36246"/>
                  </a:lnTo>
                  <a:lnTo>
                    <a:pt x="1457074" y="62437"/>
                  </a:lnTo>
                  <a:lnTo>
                    <a:pt x="1489047" y="94431"/>
                  </a:lnTo>
                  <a:lnTo>
                    <a:pt x="1515218" y="131477"/>
                  </a:lnTo>
                  <a:lnTo>
                    <a:pt x="1534838" y="172826"/>
                  </a:lnTo>
                  <a:lnTo>
                    <a:pt x="1547158" y="217727"/>
                  </a:lnTo>
                  <a:lnTo>
                    <a:pt x="1551432" y="265429"/>
                  </a:lnTo>
                  <a:lnTo>
                    <a:pt x="1551432" y="1324736"/>
                  </a:lnTo>
                  <a:lnTo>
                    <a:pt x="1547158" y="1372434"/>
                  </a:lnTo>
                  <a:lnTo>
                    <a:pt x="1534838" y="1417324"/>
                  </a:lnTo>
                  <a:lnTo>
                    <a:pt x="1515218" y="1458656"/>
                  </a:lnTo>
                  <a:lnTo>
                    <a:pt x="1489047" y="1495682"/>
                  </a:lnTo>
                  <a:lnTo>
                    <a:pt x="1457074" y="1527655"/>
                  </a:lnTo>
                  <a:lnTo>
                    <a:pt x="1420048" y="1553826"/>
                  </a:lnTo>
                  <a:lnTo>
                    <a:pt x="1378716" y="1573446"/>
                  </a:lnTo>
                  <a:lnTo>
                    <a:pt x="1333826" y="1585766"/>
                  </a:lnTo>
                  <a:lnTo>
                    <a:pt x="1286128" y="1590039"/>
                  </a:lnTo>
                  <a:lnTo>
                    <a:pt x="265429" y="1590039"/>
                  </a:lnTo>
                  <a:lnTo>
                    <a:pt x="217727" y="1585766"/>
                  </a:lnTo>
                  <a:lnTo>
                    <a:pt x="172826" y="1573446"/>
                  </a:lnTo>
                  <a:lnTo>
                    <a:pt x="131477" y="1553826"/>
                  </a:lnTo>
                  <a:lnTo>
                    <a:pt x="94431" y="1527655"/>
                  </a:lnTo>
                  <a:lnTo>
                    <a:pt x="62437" y="1495682"/>
                  </a:lnTo>
                  <a:lnTo>
                    <a:pt x="36246" y="1458656"/>
                  </a:lnTo>
                  <a:lnTo>
                    <a:pt x="16609" y="1417324"/>
                  </a:lnTo>
                  <a:lnTo>
                    <a:pt x="4277" y="1372434"/>
                  </a:lnTo>
                  <a:lnTo>
                    <a:pt x="0" y="1324736"/>
                  </a:lnTo>
                  <a:lnTo>
                    <a:pt x="0" y="265429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5989574" y="8447531"/>
              <a:ext cx="954405" cy="238125"/>
            </a:xfrm>
            <a:custGeom>
              <a:avLst/>
              <a:gdLst/>
              <a:ahLst/>
              <a:cxnLst/>
              <a:rect l="l" t="t" r="r" b="b"/>
              <a:pathLst>
                <a:path w="954404" h="238125">
                  <a:moveTo>
                    <a:pt x="862710" y="0"/>
                  </a:moveTo>
                  <a:lnTo>
                    <a:pt x="91312" y="0"/>
                  </a:lnTo>
                  <a:lnTo>
                    <a:pt x="55774" y="7177"/>
                  </a:lnTo>
                  <a:lnTo>
                    <a:pt x="26749" y="26749"/>
                  </a:lnTo>
                  <a:lnTo>
                    <a:pt x="7177" y="55774"/>
                  </a:lnTo>
                  <a:lnTo>
                    <a:pt x="0" y="91312"/>
                  </a:lnTo>
                  <a:lnTo>
                    <a:pt x="0" y="146812"/>
                  </a:lnTo>
                  <a:lnTo>
                    <a:pt x="7177" y="182330"/>
                  </a:lnTo>
                  <a:lnTo>
                    <a:pt x="26749" y="211312"/>
                  </a:lnTo>
                  <a:lnTo>
                    <a:pt x="55774" y="230840"/>
                  </a:lnTo>
                  <a:lnTo>
                    <a:pt x="91312" y="237997"/>
                  </a:lnTo>
                  <a:lnTo>
                    <a:pt x="862710" y="237997"/>
                  </a:lnTo>
                  <a:lnTo>
                    <a:pt x="898175" y="230840"/>
                  </a:lnTo>
                  <a:lnTo>
                    <a:pt x="927163" y="211312"/>
                  </a:lnTo>
                  <a:lnTo>
                    <a:pt x="946721" y="182330"/>
                  </a:lnTo>
                  <a:lnTo>
                    <a:pt x="953897" y="146812"/>
                  </a:lnTo>
                  <a:lnTo>
                    <a:pt x="953897" y="91312"/>
                  </a:lnTo>
                  <a:lnTo>
                    <a:pt x="946721" y="55774"/>
                  </a:lnTo>
                  <a:lnTo>
                    <a:pt x="927163" y="26749"/>
                  </a:lnTo>
                  <a:lnTo>
                    <a:pt x="898175" y="7177"/>
                  </a:lnTo>
                  <a:lnTo>
                    <a:pt x="8627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5989574" y="8447531"/>
              <a:ext cx="954405" cy="238125"/>
            </a:xfrm>
            <a:custGeom>
              <a:avLst/>
              <a:gdLst/>
              <a:ahLst/>
              <a:cxnLst/>
              <a:rect l="l" t="t" r="r" b="b"/>
              <a:pathLst>
                <a:path w="954404" h="238125">
                  <a:moveTo>
                    <a:pt x="0" y="91312"/>
                  </a:moveTo>
                  <a:lnTo>
                    <a:pt x="7177" y="55774"/>
                  </a:lnTo>
                  <a:lnTo>
                    <a:pt x="26749" y="26749"/>
                  </a:lnTo>
                  <a:lnTo>
                    <a:pt x="55774" y="7177"/>
                  </a:lnTo>
                  <a:lnTo>
                    <a:pt x="91312" y="0"/>
                  </a:lnTo>
                  <a:lnTo>
                    <a:pt x="862710" y="0"/>
                  </a:lnTo>
                  <a:lnTo>
                    <a:pt x="898175" y="7177"/>
                  </a:lnTo>
                  <a:lnTo>
                    <a:pt x="927163" y="26749"/>
                  </a:lnTo>
                  <a:lnTo>
                    <a:pt x="946721" y="55774"/>
                  </a:lnTo>
                  <a:lnTo>
                    <a:pt x="953897" y="91312"/>
                  </a:lnTo>
                  <a:lnTo>
                    <a:pt x="953897" y="146812"/>
                  </a:lnTo>
                  <a:lnTo>
                    <a:pt x="946721" y="182330"/>
                  </a:lnTo>
                  <a:lnTo>
                    <a:pt x="927163" y="211312"/>
                  </a:lnTo>
                  <a:lnTo>
                    <a:pt x="898175" y="230840"/>
                  </a:lnTo>
                  <a:lnTo>
                    <a:pt x="862710" y="237997"/>
                  </a:lnTo>
                  <a:lnTo>
                    <a:pt x="91312" y="237997"/>
                  </a:lnTo>
                  <a:lnTo>
                    <a:pt x="55774" y="230840"/>
                  </a:lnTo>
                  <a:lnTo>
                    <a:pt x="26749" y="211312"/>
                  </a:lnTo>
                  <a:lnTo>
                    <a:pt x="7177" y="182330"/>
                  </a:lnTo>
                  <a:lnTo>
                    <a:pt x="0" y="146812"/>
                  </a:lnTo>
                  <a:lnTo>
                    <a:pt x="0" y="91312"/>
                  </a:lnTo>
                  <a:close/>
                </a:path>
              </a:pathLst>
            </a:custGeom>
            <a:ln w="19050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9" name="object 89"/>
          <p:cNvSpPr txBox="1"/>
          <p:nvPr/>
        </p:nvSpPr>
        <p:spPr>
          <a:xfrm>
            <a:off x="5801867" y="7111872"/>
            <a:ext cx="1360170" cy="132397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50165" rIns="0" bIns="0" rtlCol="0" vert="horz">
            <a:spAutoFit/>
          </a:bodyPr>
          <a:lstStyle/>
          <a:p>
            <a:pPr marL="104775" marR="26034" indent="-71755">
              <a:lnSpc>
                <a:spcPct val="96600"/>
              </a:lnSpc>
              <a:spcBef>
                <a:spcPts val="395"/>
              </a:spcBef>
            </a:pPr>
            <a:r>
              <a:rPr dirty="0" sz="1400">
                <a:solidFill>
                  <a:srgbClr val="622322"/>
                </a:solidFill>
                <a:latin typeface="Webdings"/>
                <a:cs typeface="Webdings"/>
              </a:rPr>
              <a:t></a:t>
            </a:r>
            <a:r>
              <a:rPr dirty="0" sz="1400" spc="-60">
                <a:solidFill>
                  <a:srgbClr val="62232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Veuillez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inscrire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le</a:t>
            </a:r>
            <a:r>
              <a:rPr dirty="0" sz="1000" spc="-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ou </a:t>
            </a:r>
            <a:r>
              <a:rPr dirty="0" sz="1000" spc="-2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les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sport(s)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pratiqué(s)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Calibri"/>
              <a:cs typeface="Calibri"/>
            </a:endParaRPr>
          </a:p>
          <a:p>
            <a:pPr marL="14604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……..……..……..……..…..</a:t>
            </a:r>
            <a:endParaRPr sz="1200">
              <a:latin typeface="Calibri"/>
              <a:cs typeface="Calibri"/>
            </a:endParaRPr>
          </a:p>
          <a:p>
            <a:pPr marL="19050">
              <a:lnSpc>
                <a:spcPct val="100000"/>
              </a:lnSpc>
              <a:spcBef>
                <a:spcPts val="755"/>
              </a:spcBef>
            </a:pPr>
            <a:r>
              <a:rPr dirty="0" sz="1200" spc="-5">
                <a:latin typeface="Calibri"/>
                <a:cs typeface="Calibri"/>
              </a:rPr>
              <a:t>……..………..……..……….</a:t>
            </a:r>
            <a:endParaRPr sz="1200">
              <a:latin typeface="Calibri"/>
              <a:cs typeface="Calibri"/>
            </a:endParaRPr>
          </a:p>
          <a:p>
            <a:pPr marL="19050">
              <a:lnSpc>
                <a:spcPct val="100000"/>
              </a:lnSpc>
              <a:spcBef>
                <a:spcPts val="760"/>
              </a:spcBef>
            </a:pPr>
            <a:r>
              <a:rPr dirty="0" sz="1200" spc="-5">
                <a:latin typeface="Calibri"/>
                <a:cs typeface="Calibri"/>
              </a:rPr>
              <a:t>.……..………..………..……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4053649" y="6980618"/>
            <a:ext cx="1580515" cy="1618615"/>
            <a:chOff x="4053649" y="6980618"/>
            <a:chExt cx="1580515" cy="1618615"/>
          </a:xfrm>
        </p:grpSpPr>
        <p:sp>
          <p:nvSpPr>
            <p:cNvPr id="91" name="object 91"/>
            <p:cNvSpPr/>
            <p:nvPr/>
          </p:nvSpPr>
          <p:spPr>
            <a:xfrm>
              <a:off x="4067936" y="6994905"/>
              <a:ext cx="1551940" cy="1590040"/>
            </a:xfrm>
            <a:custGeom>
              <a:avLst/>
              <a:gdLst/>
              <a:ahLst/>
              <a:cxnLst/>
              <a:rect l="l" t="t" r="r" b="b"/>
              <a:pathLst>
                <a:path w="1551939" h="1590040">
                  <a:moveTo>
                    <a:pt x="1286002" y="0"/>
                  </a:moveTo>
                  <a:lnTo>
                    <a:pt x="265302" y="0"/>
                  </a:lnTo>
                  <a:lnTo>
                    <a:pt x="217605" y="4277"/>
                  </a:lnTo>
                  <a:lnTo>
                    <a:pt x="172715" y="16609"/>
                  </a:lnTo>
                  <a:lnTo>
                    <a:pt x="131383" y="36246"/>
                  </a:lnTo>
                  <a:lnTo>
                    <a:pt x="94357" y="62437"/>
                  </a:lnTo>
                  <a:lnTo>
                    <a:pt x="62384" y="94431"/>
                  </a:lnTo>
                  <a:lnTo>
                    <a:pt x="36213" y="131477"/>
                  </a:lnTo>
                  <a:lnTo>
                    <a:pt x="16593" y="172826"/>
                  </a:lnTo>
                  <a:lnTo>
                    <a:pt x="4273" y="217727"/>
                  </a:lnTo>
                  <a:lnTo>
                    <a:pt x="0" y="265429"/>
                  </a:lnTo>
                  <a:lnTo>
                    <a:pt x="0" y="1324736"/>
                  </a:lnTo>
                  <a:lnTo>
                    <a:pt x="4273" y="1372434"/>
                  </a:lnTo>
                  <a:lnTo>
                    <a:pt x="16593" y="1417324"/>
                  </a:lnTo>
                  <a:lnTo>
                    <a:pt x="36213" y="1458656"/>
                  </a:lnTo>
                  <a:lnTo>
                    <a:pt x="62384" y="1495682"/>
                  </a:lnTo>
                  <a:lnTo>
                    <a:pt x="94357" y="1527655"/>
                  </a:lnTo>
                  <a:lnTo>
                    <a:pt x="131383" y="1553826"/>
                  </a:lnTo>
                  <a:lnTo>
                    <a:pt x="172715" y="1573446"/>
                  </a:lnTo>
                  <a:lnTo>
                    <a:pt x="217605" y="1585766"/>
                  </a:lnTo>
                  <a:lnTo>
                    <a:pt x="265302" y="1590039"/>
                  </a:lnTo>
                  <a:lnTo>
                    <a:pt x="1286002" y="1590039"/>
                  </a:lnTo>
                  <a:lnTo>
                    <a:pt x="1333704" y="1585766"/>
                  </a:lnTo>
                  <a:lnTo>
                    <a:pt x="1378605" y="1573446"/>
                  </a:lnTo>
                  <a:lnTo>
                    <a:pt x="1419954" y="1553826"/>
                  </a:lnTo>
                  <a:lnTo>
                    <a:pt x="1457000" y="1527655"/>
                  </a:lnTo>
                  <a:lnTo>
                    <a:pt x="1488994" y="1495682"/>
                  </a:lnTo>
                  <a:lnTo>
                    <a:pt x="1515185" y="1458656"/>
                  </a:lnTo>
                  <a:lnTo>
                    <a:pt x="1534822" y="1417324"/>
                  </a:lnTo>
                  <a:lnTo>
                    <a:pt x="1547154" y="1372434"/>
                  </a:lnTo>
                  <a:lnTo>
                    <a:pt x="1551432" y="1324736"/>
                  </a:lnTo>
                  <a:lnTo>
                    <a:pt x="1551432" y="265429"/>
                  </a:lnTo>
                  <a:lnTo>
                    <a:pt x="1547154" y="217727"/>
                  </a:lnTo>
                  <a:lnTo>
                    <a:pt x="1534822" y="172826"/>
                  </a:lnTo>
                  <a:lnTo>
                    <a:pt x="1515185" y="131477"/>
                  </a:lnTo>
                  <a:lnTo>
                    <a:pt x="1488994" y="94431"/>
                  </a:lnTo>
                  <a:lnTo>
                    <a:pt x="1457000" y="62437"/>
                  </a:lnTo>
                  <a:lnTo>
                    <a:pt x="1419954" y="36246"/>
                  </a:lnTo>
                  <a:lnTo>
                    <a:pt x="1378605" y="16609"/>
                  </a:lnTo>
                  <a:lnTo>
                    <a:pt x="1333704" y="4277"/>
                  </a:lnTo>
                  <a:lnTo>
                    <a:pt x="1286002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4067936" y="6994905"/>
              <a:ext cx="1551940" cy="1590040"/>
            </a:xfrm>
            <a:custGeom>
              <a:avLst/>
              <a:gdLst/>
              <a:ahLst/>
              <a:cxnLst/>
              <a:rect l="l" t="t" r="r" b="b"/>
              <a:pathLst>
                <a:path w="1551939" h="1590040">
                  <a:moveTo>
                    <a:pt x="0" y="265429"/>
                  </a:moveTo>
                  <a:lnTo>
                    <a:pt x="4273" y="217727"/>
                  </a:lnTo>
                  <a:lnTo>
                    <a:pt x="16593" y="172826"/>
                  </a:lnTo>
                  <a:lnTo>
                    <a:pt x="36213" y="131477"/>
                  </a:lnTo>
                  <a:lnTo>
                    <a:pt x="62384" y="94431"/>
                  </a:lnTo>
                  <a:lnTo>
                    <a:pt x="94357" y="62437"/>
                  </a:lnTo>
                  <a:lnTo>
                    <a:pt x="131383" y="36246"/>
                  </a:lnTo>
                  <a:lnTo>
                    <a:pt x="172715" y="16609"/>
                  </a:lnTo>
                  <a:lnTo>
                    <a:pt x="217605" y="4277"/>
                  </a:lnTo>
                  <a:lnTo>
                    <a:pt x="265302" y="0"/>
                  </a:lnTo>
                  <a:lnTo>
                    <a:pt x="1286002" y="0"/>
                  </a:lnTo>
                  <a:lnTo>
                    <a:pt x="1333704" y="4277"/>
                  </a:lnTo>
                  <a:lnTo>
                    <a:pt x="1378605" y="16609"/>
                  </a:lnTo>
                  <a:lnTo>
                    <a:pt x="1419954" y="36246"/>
                  </a:lnTo>
                  <a:lnTo>
                    <a:pt x="1457000" y="62437"/>
                  </a:lnTo>
                  <a:lnTo>
                    <a:pt x="1488994" y="94431"/>
                  </a:lnTo>
                  <a:lnTo>
                    <a:pt x="1515185" y="131477"/>
                  </a:lnTo>
                  <a:lnTo>
                    <a:pt x="1534822" y="172826"/>
                  </a:lnTo>
                  <a:lnTo>
                    <a:pt x="1547154" y="217727"/>
                  </a:lnTo>
                  <a:lnTo>
                    <a:pt x="1551432" y="265429"/>
                  </a:lnTo>
                  <a:lnTo>
                    <a:pt x="1551432" y="1324736"/>
                  </a:lnTo>
                  <a:lnTo>
                    <a:pt x="1547154" y="1372434"/>
                  </a:lnTo>
                  <a:lnTo>
                    <a:pt x="1534822" y="1417324"/>
                  </a:lnTo>
                  <a:lnTo>
                    <a:pt x="1515185" y="1458656"/>
                  </a:lnTo>
                  <a:lnTo>
                    <a:pt x="1488994" y="1495682"/>
                  </a:lnTo>
                  <a:lnTo>
                    <a:pt x="1457000" y="1527655"/>
                  </a:lnTo>
                  <a:lnTo>
                    <a:pt x="1419954" y="1553826"/>
                  </a:lnTo>
                  <a:lnTo>
                    <a:pt x="1378605" y="1573446"/>
                  </a:lnTo>
                  <a:lnTo>
                    <a:pt x="1333704" y="1585766"/>
                  </a:lnTo>
                  <a:lnTo>
                    <a:pt x="1286002" y="1590039"/>
                  </a:lnTo>
                  <a:lnTo>
                    <a:pt x="265302" y="1590039"/>
                  </a:lnTo>
                  <a:lnTo>
                    <a:pt x="217605" y="1585766"/>
                  </a:lnTo>
                  <a:lnTo>
                    <a:pt x="172715" y="1573446"/>
                  </a:lnTo>
                  <a:lnTo>
                    <a:pt x="131383" y="1553826"/>
                  </a:lnTo>
                  <a:lnTo>
                    <a:pt x="94357" y="1527655"/>
                  </a:lnTo>
                  <a:lnTo>
                    <a:pt x="62384" y="1495682"/>
                  </a:lnTo>
                  <a:lnTo>
                    <a:pt x="36213" y="1458656"/>
                  </a:lnTo>
                  <a:lnTo>
                    <a:pt x="16593" y="1417324"/>
                  </a:lnTo>
                  <a:lnTo>
                    <a:pt x="4273" y="1372434"/>
                  </a:lnTo>
                  <a:lnTo>
                    <a:pt x="0" y="1324736"/>
                  </a:lnTo>
                  <a:lnTo>
                    <a:pt x="0" y="265429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3" name="object 93"/>
          <p:cNvSpPr txBox="1"/>
          <p:nvPr/>
        </p:nvSpPr>
        <p:spPr>
          <a:xfrm>
            <a:off x="4173346" y="7110983"/>
            <a:ext cx="1360170" cy="132397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47625" rIns="0" bIns="0" rtlCol="0" vert="horz">
            <a:spAutoFit/>
          </a:bodyPr>
          <a:lstStyle/>
          <a:p>
            <a:pPr marL="105410" marR="25400" indent="-71755">
              <a:lnSpc>
                <a:spcPct val="97500"/>
              </a:lnSpc>
              <a:spcBef>
                <a:spcPts val="375"/>
              </a:spcBef>
            </a:pPr>
            <a:r>
              <a:rPr dirty="0" sz="1400">
                <a:solidFill>
                  <a:srgbClr val="622322"/>
                </a:solidFill>
                <a:latin typeface="Webdings"/>
                <a:cs typeface="Webdings"/>
              </a:rPr>
              <a:t></a:t>
            </a:r>
            <a:r>
              <a:rPr dirty="0" sz="1400" spc="-60">
                <a:solidFill>
                  <a:srgbClr val="62232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Veuillez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inscrire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le</a:t>
            </a:r>
            <a:r>
              <a:rPr dirty="0" sz="1000" spc="-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ou </a:t>
            </a:r>
            <a:r>
              <a:rPr dirty="0" sz="1000" spc="-2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les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sport(s)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pratiqué(s)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0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……..……..……..……..…..</a:t>
            </a:r>
            <a:endParaRPr sz="1200">
              <a:latin typeface="Calibri"/>
              <a:cs typeface="Calibri"/>
            </a:endParaRPr>
          </a:p>
          <a:p>
            <a:pPr marL="19685">
              <a:lnSpc>
                <a:spcPct val="100000"/>
              </a:lnSpc>
              <a:spcBef>
                <a:spcPts val="755"/>
              </a:spcBef>
            </a:pPr>
            <a:r>
              <a:rPr dirty="0" sz="1200" spc="-5">
                <a:latin typeface="Calibri"/>
                <a:cs typeface="Calibri"/>
              </a:rPr>
              <a:t>……..………..……..……….</a:t>
            </a:r>
            <a:endParaRPr sz="1200">
              <a:latin typeface="Calibri"/>
              <a:cs typeface="Calibri"/>
            </a:endParaRPr>
          </a:p>
          <a:p>
            <a:pPr marL="19685">
              <a:lnSpc>
                <a:spcPct val="100000"/>
              </a:lnSpc>
              <a:spcBef>
                <a:spcPts val="760"/>
              </a:spcBef>
            </a:pPr>
            <a:r>
              <a:rPr dirty="0" sz="1200" spc="-5">
                <a:latin typeface="Calibri"/>
                <a:cs typeface="Calibri"/>
              </a:rPr>
              <a:t>.……..………..………..……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4351528" y="8428481"/>
            <a:ext cx="973455" cy="266700"/>
            <a:chOff x="4351528" y="8428481"/>
            <a:chExt cx="973455" cy="266700"/>
          </a:xfrm>
        </p:grpSpPr>
        <p:sp>
          <p:nvSpPr>
            <p:cNvPr id="95" name="object 95"/>
            <p:cNvSpPr/>
            <p:nvPr/>
          </p:nvSpPr>
          <p:spPr>
            <a:xfrm>
              <a:off x="4361053" y="8438006"/>
              <a:ext cx="954405" cy="247650"/>
            </a:xfrm>
            <a:custGeom>
              <a:avLst/>
              <a:gdLst/>
              <a:ahLst/>
              <a:cxnLst/>
              <a:rect l="l" t="t" r="r" b="b"/>
              <a:pathLst>
                <a:path w="954404" h="247650">
                  <a:moveTo>
                    <a:pt x="858901" y="0"/>
                  </a:moveTo>
                  <a:lnTo>
                    <a:pt x="94869" y="0"/>
                  </a:lnTo>
                  <a:lnTo>
                    <a:pt x="57917" y="7465"/>
                  </a:lnTo>
                  <a:lnTo>
                    <a:pt x="27765" y="27812"/>
                  </a:lnTo>
                  <a:lnTo>
                    <a:pt x="7447" y="57971"/>
                  </a:lnTo>
                  <a:lnTo>
                    <a:pt x="0" y="94868"/>
                  </a:lnTo>
                  <a:lnTo>
                    <a:pt x="0" y="152653"/>
                  </a:lnTo>
                  <a:lnTo>
                    <a:pt x="7447" y="189605"/>
                  </a:lnTo>
                  <a:lnTo>
                    <a:pt x="27765" y="219757"/>
                  </a:lnTo>
                  <a:lnTo>
                    <a:pt x="57917" y="240075"/>
                  </a:lnTo>
                  <a:lnTo>
                    <a:pt x="94869" y="247522"/>
                  </a:lnTo>
                  <a:lnTo>
                    <a:pt x="858901" y="247522"/>
                  </a:lnTo>
                  <a:lnTo>
                    <a:pt x="895871" y="240075"/>
                  </a:lnTo>
                  <a:lnTo>
                    <a:pt x="926068" y="219757"/>
                  </a:lnTo>
                  <a:lnTo>
                    <a:pt x="946429" y="189605"/>
                  </a:lnTo>
                  <a:lnTo>
                    <a:pt x="953897" y="152653"/>
                  </a:lnTo>
                  <a:lnTo>
                    <a:pt x="953897" y="94868"/>
                  </a:lnTo>
                  <a:lnTo>
                    <a:pt x="946429" y="57971"/>
                  </a:lnTo>
                  <a:lnTo>
                    <a:pt x="926068" y="27812"/>
                  </a:lnTo>
                  <a:lnTo>
                    <a:pt x="895871" y="7465"/>
                  </a:lnTo>
                  <a:lnTo>
                    <a:pt x="8589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4361053" y="8438006"/>
              <a:ext cx="954405" cy="247650"/>
            </a:xfrm>
            <a:custGeom>
              <a:avLst/>
              <a:gdLst/>
              <a:ahLst/>
              <a:cxnLst/>
              <a:rect l="l" t="t" r="r" b="b"/>
              <a:pathLst>
                <a:path w="954404" h="247650">
                  <a:moveTo>
                    <a:pt x="0" y="94868"/>
                  </a:moveTo>
                  <a:lnTo>
                    <a:pt x="7447" y="57971"/>
                  </a:lnTo>
                  <a:lnTo>
                    <a:pt x="27765" y="27812"/>
                  </a:lnTo>
                  <a:lnTo>
                    <a:pt x="57917" y="7465"/>
                  </a:lnTo>
                  <a:lnTo>
                    <a:pt x="94869" y="0"/>
                  </a:lnTo>
                  <a:lnTo>
                    <a:pt x="858901" y="0"/>
                  </a:lnTo>
                  <a:lnTo>
                    <a:pt x="895871" y="7465"/>
                  </a:lnTo>
                  <a:lnTo>
                    <a:pt x="926068" y="27812"/>
                  </a:lnTo>
                  <a:lnTo>
                    <a:pt x="946429" y="57971"/>
                  </a:lnTo>
                  <a:lnTo>
                    <a:pt x="953897" y="94868"/>
                  </a:lnTo>
                  <a:lnTo>
                    <a:pt x="953897" y="152653"/>
                  </a:lnTo>
                  <a:lnTo>
                    <a:pt x="946429" y="189605"/>
                  </a:lnTo>
                  <a:lnTo>
                    <a:pt x="926068" y="219757"/>
                  </a:lnTo>
                  <a:lnTo>
                    <a:pt x="895871" y="240075"/>
                  </a:lnTo>
                  <a:lnTo>
                    <a:pt x="858901" y="247522"/>
                  </a:lnTo>
                  <a:lnTo>
                    <a:pt x="94869" y="247522"/>
                  </a:lnTo>
                  <a:lnTo>
                    <a:pt x="57917" y="240075"/>
                  </a:lnTo>
                  <a:lnTo>
                    <a:pt x="27765" y="219757"/>
                  </a:lnTo>
                  <a:lnTo>
                    <a:pt x="7447" y="189605"/>
                  </a:lnTo>
                  <a:lnTo>
                    <a:pt x="0" y="152653"/>
                  </a:lnTo>
                  <a:lnTo>
                    <a:pt x="0" y="94868"/>
                  </a:lnTo>
                  <a:close/>
                </a:path>
              </a:pathLst>
            </a:custGeom>
            <a:ln w="19050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7" name="object 97"/>
          <p:cNvSpPr txBox="1"/>
          <p:nvPr/>
        </p:nvSpPr>
        <p:spPr>
          <a:xfrm>
            <a:off x="4569333" y="8465057"/>
            <a:ext cx="2695575" cy="1153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44650" algn="l"/>
              </a:tabLst>
            </a:pPr>
            <a:r>
              <a:rPr dirty="0" baseline="3086" sz="1350" spc="-7" b="1">
                <a:latin typeface="Webdings"/>
                <a:cs typeface="Webdings"/>
              </a:rPr>
              <a:t></a:t>
            </a:r>
            <a:r>
              <a:rPr dirty="0" baseline="3086" sz="1350" spc="585" b="1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Calibri"/>
                <a:cs typeface="Calibri"/>
              </a:rPr>
              <a:t>Aucun	</a:t>
            </a:r>
            <a:r>
              <a:rPr dirty="0" sz="900" spc="-5" b="1">
                <a:latin typeface="Webdings"/>
                <a:cs typeface="Webdings"/>
              </a:rPr>
              <a:t></a:t>
            </a:r>
            <a:r>
              <a:rPr dirty="0" sz="900" spc="60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Calibri"/>
                <a:cs typeface="Calibri"/>
              </a:rPr>
              <a:t>Aucun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Ouvriers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(y</a:t>
            </a:r>
            <a:r>
              <a:rPr dirty="0" sz="900" spc="-5">
                <a:latin typeface="Calibri"/>
                <a:cs typeface="Calibri"/>
              </a:rPr>
              <a:t> compris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agricoles)</a:t>
            </a:r>
            <a:endParaRPr sz="900">
              <a:latin typeface="Calibri"/>
              <a:cs typeface="Calibri"/>
            </a:endParaRPr>
          </a:p>
          <a:p>
            <a:pPr marL="193675" marR="5080" indent="162560">
              <a:lnSpc>
                <a:spcPct val="110000"/>
              </a:lnSpc>
              <a:spcBef>
                <a:spcPts val="470"/>
              </a:spcBef>
            </a:pPr>
            <a:r>
              <a:rPr dirty="0" sz="900" spc="-5">
                <a:latin typeface="Calibri"/>
                <a:cs typeface="Calibri"/>
              </a:rPr>
              <a:t>Professions intermédiaires (professeur</a:t>
            </a:r>
            <a:r>
              <a:rPr dirty="0" sz="900" spc="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des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écoles, </a:t>
            </a:r>
            <a:r>
              <a:rPr dirty="0" sz="900" spc="-18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infirmier,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assistant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social,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technicien,</a:t>
            </a:r>
            <a:r>
              <a:rPr dirty="0" sz="900" spc="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contremaître…)</a:t>
            </a:r>
            <a:endParaRPr sz="9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490"/>
              </a:spcBef>
            </a:pPr>
            <a:r>
              <a:rPr dirty="0" sz="900" spc="-5">
                <a:latin typeface="Calibri"/>
                <a:cs typeface="Calibri"/>
              </a:rPr>
              <a:t>Retraités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2423731" y="6975157"/>
            <a:ext cx="1580515" cy="1729105"/>
            <a:chOff x="2423731" y="6975157"/>
            <a:chExt cx="1580515" cy="1729105"/>
          </a:xfrm>
        </p:grpSpPr>
        <p:sp>
          <p:nvSpPr>
            <p:cNvPr id="99" name="object 99"/>
            <p:cNvSpPr/>
            <p:nvPr/>
          </p:nvSpPr>
          <p:spPr>
            <a:xfrm>
              <a:off x="2438019" y="6989444"/>
              <a:ext cx="1551940" cy="1590040"/>
            </a:xfrm>
            <a:custGeom>
              <a:avLst/>
              <a:gdLst/>
              <a:ahLst/>
              <a:cxnLst/>
              <a:rect l="l" t="t" r="r" b="b"/>
              <a:pathLst>
                <a:path w="1551939" h="1590040">
                  <a:moveTo>
                    <a:pt x="1286129" y="0"/>
                  </a:moveTo>
                  <a:lnTo>
                    <a:pt x="265430" y="0"/>
                  </a:lnTo>
                  <a:lnTo>
                    <a:pt x="217727" y="4277"/>
                  </a:lnTo>
                  <a:lnTo>
                    <a:pt x="172826" y="16609"/>
                  </a:lnTo>
                  <a:lnTo>
                    <a:pt x="131477" y="36246"/>
                  </a:lnTo>
                  <a:lnTo>
                    <a:pt x="94431" y="62437"/>
                  </a:lnTo>
                  <a:lnTo>
                    <a:pt x="62437" y="94431"/>
                  </a:lnTo>
                  <a:lnTo>
                    <a:pt x="36246" y="131477"/>
                  </a:lnTo>
                  <a:lnTo>
                    <a:pt x="16609" y="172826"/>
                  </a:lnTo>
                  <a:lnTo>
                    <a:pt x="4277" y="217727"/>
                  </a:lnTo>
                  <a:lnTo>
                    <a:pt x="0" y="265429"/>
                  </a:lnTo>
                  <a:lnTo>
                    <a:pt x="0" y="1324736"/>
                  </a:lnTo>
                  <a:lnTo>
                    <a:pt x="4277" y="1372434"/>
                  </a:lnTo>
                  <a:lnTo>
                    <a:pt x="16609" y="1417324"/>
                  </a:lnTo>
                  <a:lnTo>
                    <a:pt x="36246" y="1458656"/>
                  </a:lnTo>
                  <a:lnTo>
                    <a:pt x="62437" y="1495682"/>
                  </a:lnTo>
                  <a:lnTo>
                    <a:pt x="94431" y="1527655"/>
                  </a:lnTo>
                  <a:lnTo>
                    <a:pt x="131477" y="1553826"/>
                  </a:lnTo>
                  <a:lnTo>
                    <a:pt x="172826" y="1573446"/>
                  </a:lnTo>
                  <a:lnTo>
                    <a:pt x="217727" y="1585766"/>
                  </a:lnTo>
                  <a:lnTo>
                    <a:pt x="265430" y="1590039"/>
                  </a:lnTo>
                  <a:lnTo>
                    <a:pt x="1286129" y="1590039"/>
                  </a:lnTo>
                  <a:lnTo>
                    <a:pt x="1333826" y="1585766"/>
                  </a:lnTo>
                  <a:lnTo>
                    <a:pt x="1378716" y="1573446"/>
                  </a:lnTo>
                  <a:lnTo>
                    <a:pt x="1420048" y="1553826"/>
                  </a:lnTo>
                  <a:lnTo>
                    <a:pt x="1457074" y="1527655"/>
                  </a:lnTo>
                  <a:lnTo>
                    <a:pt x="1489047" y="1495682"/>
                  </a:lnTo>
                  <a:lnTo>
                    <a:pt x="1515218" y="1458656"/>
                  </a:lnTo>
                  <a:lnTo>
                    <a:pt x="1534838" y="1417324"/>
                  </a:lnTo>
                  <a:lnTo>
                    <a:pt x="1547158" y="1372434"/>
                  </a:lnTo>
                  <a:lnTo>
                    <a:pt x="1551432" y="1324736"/>
                  </a:lnTo>
                  <a:lnTo>
                    <a:pt x="1551432" y="265429"/>
                  </a:lnTo>
                  <a:lnTo>
                    <a:pt x="1547158" y="217727"/>
                  </a:lnTo>
                  <a:lnTo>
                    <a:pt x="1534838" y="172826"/>
                  </a:lnTo>
                  <a:lnTo>
                    <a:pt x="1515218" y="131477"/>
                  </a:lnTo>
                  <a:lnTo>
                    <a:pt x="1489047" y="94431"/>
                  </a:lnTo>
                  <a:lnTo>
                    <a:pt x="1457074" y="62437"/>
                  </a:lnTo>
                  <a:lnTo>
                    <a:pt x="1420048" y="36246"/>
                  </a:lnTo>
                  <a:lnTo>
                    <a:pt x="1378716" y="16609"/>
                  </a:lnTo>
                  <a:lnTo>
                    <a:pt x="1333826" y="4277"/>
                  </a:lnTo>
                  <a:lnTo>
                    <a:pt x="1286129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2438019" y="6989444"/>
              <a:ext cx="1551940" cy="1590040"/>
            </a:xfrm>
            <a:custGeom>
              <a:avLst/>
              <a:gdLst/>
              <a:ahLst/>
              <a:cxnLst/>
              <a:rect l="l" t="t" r="r" b="b"/>
              <a:pathLst>
                <a:path w="1551939" h="1590040">
                  <a:moveTo>
                    <a:pt x="0" y="265429"/>
                  </a:moveTo>
                  <a:lnTo>
                    <a:pt x="4277" y="217727"/>
                  </a:lnTo>
                  <a:lnTo>
                    <a:pt x="16609" y="172826"/>
                  </a:lnTo>
                  <a:lnTo>
                    <a:pt x="36246" y="131477"/>
                  </a:lnTo>
                  <a:lnTo>
                    <a:pt x="62437" y="94431"/>
                  </a:lnTo>
                  <a:lnTo>
                    <a:pt x="94431" y="62437"/>
                  </a:lnTo>
                  <a:lnTo>
                    <a:pt x="131477" y="36246"/>
                  </a:lnTo>
                  <a:lnTo>
                    <a:pt x="172826" y="16609"/>
                  </a:lnTo>
                  <a:lnTo>
                    <a:pt x="217727" y="4277"/>
                  </a:lnTo>
                  <a:lnTo>
                    <a:pt x="265430" y="0"/>
                  </a:lnTo>
                  <a:lnTo>
                    <a:pt x="1286129" y="0"/>
                  </a:lnTo>
                  <a:lnTo>
                    <a:pt x="1333826" y="4277"/>
                  </a:lnTo>
                  <a:lnTo>
                    <a:pt x="1378716" y="16609"/>
                  </a:lnTo>
                  <a:lnTo>
                    <a:pt x="1420048" y="36246"/>
                  </a:lnTo>
                  <a:lnTo>
                    <a:pt x="1457074" y="62437"/>
                  </a:lnTo>
                  <a:lnTo>
                    <a:pt x="1489047" y="94431"/>
                  </a:lnTo>
                  <a:lnTo>
                    <a:pt x="1515218" y="131477"/>
                  </a:lnTo>
                  <a:lnTo>
                    <a:pt x="1534838" y="172826"/>
                  </a:lnTo>
                  <a:lnTo>
                    <a:pt x="1547158" y="217727"/>
                  </a:lnTo>
                  <a:lnTo>
                    <a:pt x="1551432" y="265429"/>
                  </a:lnTo>
                  <a:lnTo>
                    <a:pt x="1551432" y="1324736"/>
                  </a:lnTo>
                  <a:lnTo>
                    <a:pt x="1547158" y="1372434"/>
                  </a:lnTo>
                  <a:lnTo>
                    <a:pt x="1534838" y="1417324"/>
                  </a:lnTo>
                  <a:lnTo>
                    <a:pt x="1515218" y="1458656"/>
                  </a:lnTo>
                  <a:lnTo>
                    <a:pt x="1489047" y="1495682"/>
                  </a:lnTo>
                  <a:lnTo>
                    <a:pt x="1457074" y="1527655"/>
                  </a:lnTo>
                  <a:lnTo>
                    <a:pt x="1420048" y="1553826"/>
                  </a:lnTo>
                  <a:lnTo>
                    <a:pt x="1378716" y="1573446"/>
                  </a:lnTo>
                  <a:lnTo>
                    <a:pt x="1333826" y="1585766"/>
                  </a:lnTo>
                  <a:lnTo>
                    <a:pt x="1286129" y="1590039"/>
                  </a:lnTo>
                  <a:lnTo>
                    <a:pt x="265430" y="1590039"/>
                  </a:lnTo>
                  <a:lnTo>
                    <a:pt x="217727" y="1585766"/>
                  </a:lnTo>
                  <a:lnTo>
                    <a:pt x="172826" y="1573446"/>
                  </a:lnTo>
                  <a:lnTo>
                    <a:pt x="131477" y="1553826"/>
                  </a:lnTo>
                  <a:lnTo>
                    <a:pt x="94431" y="1527655"/>
                  </a:lnTo>
                  <a:lnTo>
                    <a:pt x="62437" y="1495682"/>
                  </a:lnTo>
                  <a:lnTo>
                    <a:pt x="36246" y="1458656"/>
                  </a:lnTo>
                  <a:lnTo>
                    <a:pt x="16609" y="1417324"/>
                  </a:lnTo>
                  <a:lnTo>
                    <a:pt x="4277" y="1372434"/>
                  </a:lnTo>
                  <a:lnTo>
                    <a:pt x="0" y="1324736"/>
                  </a:lnTo>
                  <a:lnTo>
                    <a:pt x="0" y="265429"/>
                  </a:lnTo>
                  <a:close/>
                </a:path>
              </a:pathLst>
            </a:custGeom>
            <a:ln w="28575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2713355" y="8446642"/>
              <a:ext cx="954405" cy="247650"/>
            </a:xfrm>
            <a:custGeom>
              <a:avLst/>
              <a:gdLst/>
              <a:ahLst/>
              <a:cxnLst/>
              <a:rect l="l" t="t" r="r" b="b"/>
              <a:pathLst>
                <a:path w="954404" h="247650">
                  <a:moveTo>
                    <a:pt x="859028" y="0"/>
                  </a:moveTo>
                  <a:lnTo>
                    <a:pt x="94868" y="0"/>
                  </a:lnTo>
                  <a:lnTo>
                    <a:pt x="57971" y="7465"/>
                  </a:lnTo>
                  <a:lnTo>
                    <a:pt x="27812" y="27813"/>
                  </a:lnTo>
                  <a:lnTo>
                    <a:pt x="7465" y="57971"/>
                  </a:lnTo>
                  <a:lnTo>
                    <a:pt x="0" y="94869"/>
                  </a:lnTo>
                  <a:lnTo>
                    <a:pt x="0" y="152654"/>
                  </a:lnTo>
                  <a:lnTo>
                    <a:pt x="7465" y="189605"/>
                  </a:lnTo>
                  <a:lnTo>
                    <a:pt x="27812" y="219757"/>
                  </a:lnTo>
                  <a:lnTo>
                    <a:pt x="57971" y="240075"/>
                  </a:lnTo>
                  <a:lnTo>
                    <a:pt x="94868" y="247523"/>
                  </a:lnTo>
                  <a:lnTo>
                    <a:pt x="859028" y="247523"/>
                  </a:lnTo>
                  <a:lnTo>
                    <a:pt x="895979" y="240075"/>
                  </a:lnTo>
                  <a:lnTo>
                    <a:pt x="926131" y="219757"/>
                  </a:lnTo>
                  <a:lnTo>
                    <a:pt x="946449" y="189605"/>
                  </a:lnTo>
                  <a:lnTo>
                    <a:pt x="953896" y="152654"/>
                  </a:lnTo>
                  <a:lnTo>
                    <a:pt x="953896" y="94869"/>
                  </a:lnTo>
                  <a:lnTo>
                    <a:pt x="946449" y="57971"/>
                  </a:lnTo>
                  <a:lnTo>
                    <a:pt x="926131" y="27813"/>
                  </a:lnTo>
                  <a:lnTo>
                    <a:pt x="895979" y="7465"/>
                  </a:lnTo>
                  <a:lnTo>
                    <a:pt x="8590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2713355" y="8446642"/>
              <a:ext cx="954405" cy="247650"/>
            </a:xfrm>
            <a:custGeom>
              <a:avLst/>
              <a:gdLst/>
              <a:ahLst/>
              <a:cxnLst/>
              <a:rect l="l" t="t" r="r" b="b"/>
              <a:pathLst>
                <a:path w="954404" h="247650">
                  <a:moveTo>
                    <a:pt x="0" y="94869"/>
                  </a:moveTo>
                  <a:lnTo>
                    <a:pt x="7465" y="57971"/>
                  </a:lnTo>
                  <a:lnTo>
                    <a:pt x="27812" y="27813"/>
                  </a:lnTo>
                  <a:lnTo>
                    <a:pt x="57971" y="7465"/>
                  </a:lnTo>
                  <a:lnTo>
                    <a:pt x="94868" y="0"/>
                  </a:lnTo>
                  <a:lnTo>
                    <a:pt x="859028" y="0"/>
                  </a:lnTo>
                  <a:lnTo>
                    <a:pt x="895979" y="7465"/>
                  </a:lnTo>
                  <a:lnTo>
                    <a:pt x="926131" y="27813"/>
                  </a:lnTo>
                  <a:lnTo>
                    <a:pt x="946449" y="57971"/>
                  </a:lnTo>
                  <a:lnTo>
                    <a:pt x="953896" y="94869"/>
                  </a:lnTo>
                  <a:lnTo>
                    <a:pt x="953896" y="152654"/>
                  </a:lnTo>
                  <a:lnTo>
                    <a:pt x="946449" y="189605"/>
                  </a:lnTo>
                  <a:lnTo>
                    <a:pt x="926131" y="219757"/>
                  </a:lnTo>
                  <a:lnTo>
                    <a:pt x="895979" y="240075"/>
                  </a:lnTo>
                  <a:lnTo>
                    <a:pt x="859028" y="247523"/>
                  </a:lnTo>
                  <a:lnTo>
                    <a:pt x="94868" y="247523"/>
                  </a:lnTo>
                  <a:lnTo>
                    <a:pt x="57971" y="240075"/>
                  </a:lnTo>
                  <a:lnTo>
                    <a:pt x="27812" y="219757"/>
                  </a:lnTo>
                  <a:lnTo>
                    <a:pt x="7465" y="189605"/>
                  </a:lnTo>
                  <a:lnTo>
                    <a:pt x="0" y="152654"/>
                  </a:lnTo>
                  <a:lnTo>
                    <a:pt x="0" y="94869"/>
                  </a:lnTo>
                  <a:close/>
                </a:path>
              </a:pathLst>
            </a:custGeom>
            <a:ln w="19050">
              <a:solidFill>
                <a:srgbClr val="9437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3" name="object 103"/>
          <p:cNvSpPr txBox="1"/>
          <p:nvPr/>
        </p:nvSpPr>
        <p:spPr>
          <a:xfrm>
            <a:off x="2921635" y="8465057"/>
            <a:ext cx="6102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Webdings"/>
                <a:cs typeface="Webdings"/>
              </a:rPr>
              <a:t></a:t>
            </a:r>
            <a:r>
              <a:rPr dirty="0" sz="900" spc="305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Calibri"/>
                <a:cs typeface="Calibri"/>
              </a:rPr>
              <a:t>Aucun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525648" y="7110983"/>
            <a:ext cx="1360170" cy="132397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47625" rIns="0" bIns="0" rtlCol="0" vert="horz">
            <a:spAutoFit/>
          </a:bodyPr>
          <a:lstStyle/>
          <a:p>
            <a:pPr marL="103505" marR="26670" indent="-71755">
              <a:lnSpc>
                <a:spcPct val="97500"/>
              </a:lnSpc>
              <a:spcBef>
                <a:spcPts val="375"/>
              </a:spcBef>
            </a:pPr>
            <a:r>
              <a:rPr dirty="0" sz="1400">
                <a:solidFill>
                  <a:srgbClr val="622322"/>
                </a:solidFill>
                <a:latin typeface="Webdings"/>
                <a:cs typeface="Webdings"/>
              </a:rPr>
              <a:t></a:t>
            </a:r>
            <a:r>
              <a:rPr dirty="0" sz="1400" spc="-60">
                <a:solidFill>
                  <a:srgbClr val="62232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Veuillez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inscrire</a:t>
            </a:r>
            <a:r>
              <a:rPr dirty="0" sz="1000" spc="-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le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ou </a:t>
            </a:r>
            <a:r>
              <a:rPr dirty="0" sz="1000" spc="-2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les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sport(s)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pratiqué(s)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……..……..……..……..…..</a:t>
            </a:r>
            <a:endParaRPr sz="1200">
              <a:latin typeface="Calibri"/>
              <a:cs typeface="Calibri"/>
            </a:endParaRPr>
          </a:p>
          <a:p>
            <a:pPr marL="18415">
              <a:lnSpc>
                <a:spcPct val="100000"/>
              </a:lnSpc>
              <a:spcBef>
                <a:spcPts val="755"/>
              </a:spcBef>
            </a:pPr>
            <a:r>
              <a:rPr dirty="0" sz="1200" spc="-5">
                <a:latin typeface="Calibri"/>
                <a:cs typeface="Calibri"/>
              </a:rPr>
              <a:t>……..………..……..……….</a:t>
            </a:r>
            <a:endParaRPr sz="1200">
              <a:latin typeface="Calibri"/>
              <a:cs typeface="Calibri"/>
            </a:endParaRPr>
          </a:p>
          <a:p>
            <a:pPr marL="18415">
              <a:lnSpc>
                <a:spcPct val="100000"/>
              </a:lnSpc>
              <a:spcBef>
                <a:spcPts val="760"/>
              </a:spcBef>
            </a:pPr>
            <a:r>
              <a:rPr dirty="0" sz="1200" spc="-5">
                <a:latin typeface="Calibri"/>
                <a:cs typeface="Calibri"/>
              </a:rPr>
              <a:t>.……..………..………..……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5" name="object 105"/>
          <p:cNvGrpSpPr/>
          <p:nvPr/>
        </p:nvGrpSpPr>
        <p:grpSpPr>
          <a:xfrm>
            <a:off x="296545" y="8815451"/>
            <a:ext cx="441959" cy="441959"/>
            <a:chOff x="296545" y="8815451"/>
            <a:chExt cx="441959" cy="441959"/>
          </a:xfrm>
        </p:grpSpPr>
        <p:sp>
          <p:nvSpPr>
            <p:cNvPr id="106" name="object 106"/>
            <p:cNvSpPr/>
            <p:nvPr/>
          </p:nvSpPr>
          <p:spPr>
            <a:xfrm>
              <a:off x="306070" y="8824976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211454" y="0"/>
                  </a:moveTo>
                  <a:lnTo>
                    <a:pt x="162972" y="5588"/>
                  </a:lnTo>
                  <a:lnTo>
                    <a:pt x="118465" y="21504"/>
                  </a:lnTo>
                  <a:lnTo>
                    <a:pt x="79203" y="46476"/>
                  </a:lnTo>
                  <a:lnTo>
                    <a:pt x="46456" y="79230"/>
                  </a:lnTo>
                  <a:lnTo>
                    <a:pt x="21493" y="118493"/>
                  </a:lnTo>
                  <a:lnTo>
                    <a:pt x="5585" y="162992"/>
                  </a:lnTo>
                  <a:lnTo>
                    <a:pt x="0" y="211454"/>
                  </a:lnTo>
                  <a:lnTo>
                    <a:pt x="5585" y="259957"/>
                  </a:lnTo>
                  <a:lnTo>
                    <a:pt x="21493" y="304472"/>
                  </a:lnTo>
                  <a:lnTo>
                    <a:pt x="46456" y="343733"/>
                  </a:lnTo>
                  <a:lnTo>
                    <a:pt x="79203" y="376473"/>
                  </a:lnTo>
                  <a:lnTo>
                    <a:pt x="118465" y="401427"/>
                  </a:lnTo>
                  <a:lnTo>
                    <a:pt x="162972" y="417328"/>
                  </a:lnTo>
                  <a:lnTo>
                    <a:pt x="211454" y="422909"/>
                  </a:lnTo>
                  <a:lnTo>
                    <a:pt x="259941" y="417328"/>
                  </a:lnTo>
                  <a:lnTo>
                    <a:pt x="304450" y="401427"/>
                  </a:lnTo>
                  <a:lnTo>
                    <a:pt x="343711" y="376473"/>
                  </a:lnTo>
                  <a:lnTo>
                    <a:pt x="376457" y="343733"/>
                  </a:lnTo>
                  <a:lnTo>
                    <a:pt x="401418" y="304472"/>
                  </a:lnTo>
                  <a:lnTo>
                    <a:pt x="417325" y="259957"/>
                  </a:lnTo>
                  <a:lnTo>
                    <a:pt x="422909" y="211454"/>
                  </a:lnTo>
                  <a:lnTo>
                    <a:pt x="417325" y="162992"/>
                  </a:lnTo>
                  <a:lnTo>
                    <a:pt x="401418" y="118493"/>
                  </a:lnTo>
                  <a:lnTo>
                    <a:pt x="376457" y="79230"/>
                  </a:lnTo>
                  <a:lnTo>
                    <a:pt x="343711" y="46476"/>
                  </a:lnTo>
                  <a:lnTo>
                    <a:pt x="304450" y="21504"/>
                  </a:lnTo>
                  <a:lnTo>
                    <a:pt x="259941" y="5588"/>
                  </a:lnTo>
                  <a:lnTo>
                    <a:pt x="21145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306070" y="8824976"/>
              <a:ext cx="422909" cy="422909"/>
            </a:xfrm>
            <a:custGeom>
              <a:avLst/>
              <a:gdLst/>
              <a:ahLst/>
              <a:cxnLst/>
              <a:rect l="l" t="t" r="r" b="b"/>
              <a:pathLst>
                <a:path w="422909" h="422909">
                  <a:moveTo>
                    <a:pt x="0" y="211454"/>
                  </a:moveTo>
                  <a:lnTo>
                    <a:pt x="5585" y="162992"/>
                  </a:lnTo>
                  <a:lnTo>
                    <a:pt x="21493" y="118493"/>
                  </a:lnTo>
                  <a:lnTo>
                    <a:pt x="46456" y="79230"/>
                  </a:lnTo>
                  <a:lnTo>
                    <a:pt x="79203" y="46476"/>
                  </a:lnTo>
                  <a:lnTo>
                    <a:pt x="118465" y="21504"/>
                  </a:lnTo>
                  <a:lnTo>
                    <a:pt x="162972" y="5588"/>
                  </a:lnTo>
                  <a:lnTo>
                    <a:pt x="211454" y="0"/>
                  </a:lnTo>
                  <a:lnTo>
                    <a:pt x="259941" y="5588"/>
                  </a:lnTo>
                  <a:lnTo>
                    <a:pt x="304450" y="21504"/>
                  </a:lnTo>
                  <a:lnTo>
                    <a:pt x="343711" y="46476"/>
                  </a:lnTo>
                  <a:lnTo>
                    <a:pt x="376457" y="79230"/>
                  </a:lnTo>
                  <a:lnTo>
                    <a:pt x="401418" y="118493"/>
                  </a:lnTo>
                  <a:lnTo>
                    <a:pt x="417325" y="162992"/>
                  </a:lnTo>
                  <a:lnTo>
                    <a:pt x="422909" y="211454"/>
                  </a:lnTo>
                  <a:lnTo>
                    <a:pt x="417325" y="259957"/>
                  </a:lnTo>
                  <a:lnTo>
                    <a:pt x="401418" y="304472"/>
                  </a:lnTo>
                  <a:lnTo>
                    <a:pt x="376457" y="343733"/>
                  </a:lnTo>
                  <a:lnTo>
                    <a:pt x="343711" y="376473"/>
                  </a:lnTo>
                  <a:lnTo>
                    <a:pt x="304450" y="401427"/>
                  </a:lnTo>
                  <a:lnTo>
                    <a:pt x="259941" y="417328"/>
                  </a:lnTo>
                  <a:lnTo>
                    <a:pt x="211454" y="422909"/>
                  </a:lnTo>
                  <a:lnTo>
                    <a:pt x="162972" y="417328"/>
                  </a:lnTo>
                  <a:lnTo>
                    <a:pt x="118465" y="401427"/>
                  </a:lnTo>
                  <a:lnTo>
                    <a:pt x="79203" y="376473"/>
                  </a:lnTo>
                  <a:lnTo>
                    <a:pt x="46456" y="343733"/>
                  </a:lnTo>
                  <a:lnTo>
                    <a:pt x="21493" y="304472"/>
                  </a:lnTo>
                  <a:lnTo>
                    <a:pt x="5585" y="259957"/>
                  </a:lnTo>
                  <a:lnTo>
                    <a:pt x="0" y="211454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8" name="object 108"/>
          <p:cNvSpPr txBox="1"/>
          <p:nvPr/>
        </p:nvSpPr>
        <p:spPr>
          <a:xfrm>
            <a:off x="372872" y="8899397"/>
            <a:ext cx="290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21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3472179" y="2633408"/>
            <a:ext cx="3876675" cy="3201670"/>
            <a:chOff x="3472179" y="2633408"/>
            <a:chExt cx="3876675" cy="3201670"/>
          </a:xfrm>
        </p:grpSpPr>
        <p:sp>
          <p:nvSpPr>
            <p:cNvPr id="110" name="object 110"/>
            <p:cNvSpPr/>
            <p:nvPr/>
          </p:nvSpPr>
          <p:spPr>
            <a:xfrm>
              <a:off x="5343525" y="2647695"/>
              <a:ext cx="1990725" cy="3173095"/>
            </a:xfrm>
            <a:custGeom>
              <a:avLst/>
              <a:gdLst/>
              <a:ahLst/>
              <a:cxnLst/>
              <a:rect l="l" t="t" r="r" b="b"/>
              <a:pathLst>
                <a:path w="1990725" h="3173095">
                  <a:moveTo>
                    <a:pt x="1650238" y="0"/>
                  </a:moveTo>
                  <a:lnTo>
                    <a:pt x="340487" y="0"/>
                  </a:lnTo>
                  <a:lnTo>
                    <a:pt x="294276" y="3109"/>
                  </a:lnTo>
                  <a:lnTo>
                    <a:pt x="249957" y="12169"/>
                  </a:lnTo>
                  <a:lnTo>
                    <a:pt x="207936" y="26771"/>
                  </a:lnTo>
                  <a:lnTo>
                    <a:pt x="168618" y="46510"/>
                  </a:lnTo>
                  <a:lnTo>
                    <a:pt x="132408" y="70979"/>
                  </a:lnTo>
                  <a:lnTo>
                    <a:pt x="99710" y="99774"/>
                  </a:lnTo>
                  <a:lnTo>
                    <a:pt x="70932" y="132487"/>
                  </a:lnTo>
                  <a:lnTo>
                    <a:pt x="46477" y="168712"/>
                  </a:lnTo>
                  <a:lnTo>
                    <a:pt x="26751" y="208043"/>
                  </a:lnTo>
                  <a:lnTo>
                    <a:pt x="12159" y="250075"/>
                  </a:lnTo>
                  <a:lnTo>
                    <a:pt x="3107" y="294400"/>
                  </a:lnTo>
                  <a:lnTo>
                    <a:pt x="0" y="340614"/>
                  </a:lnTo>
                  <a:lnTo>
                    <a:pt x="0" y="2832608"/>
                  </a:lnTo>
                  <a:lnTo>
                    <a:pt x="3107" y="2878818"/>
                  </a:lnTo>
                  <a:lnTo>
                    <a:pt x="12159" y="2923137"/>
                  </a:lnTo>
                  <a:lnTo>
                    <a:pt x="26751" y="2965158"/>
                  </a:lnTo>
                  <a:lnTo>
                    <a:pt x="46477" y="3004476"/>
                  </a:lnTo>
                  <a:lnTo>
                    <a:pt x="70932" y="3040686"/>
                  </a:lnTo>
                  <a:lnTo>
                    <a:pt x="99710" y="3073384"/>
                  </a:lnTo>
                  <a:lnTo>
                    <a:pt x="132408" y="3102162"/>
                  </a:lnTo>
                  <a:lnTo>
                    <a:pt x="168618" y="3126617"/>
                  </a:lnTo>
                  <a:lnTo>
                    <a:pt x="207936" y="3146343"/>
                  </a:lnTo>
                  <a:lnTo>
                    <a:pt x="249957" y="3160935"/>
                  </a:lnTo>
                  <a:lnTo>
                    <a:pt x="294276" y="3169987"/>
                  </a:lnTo>
                  <a:lnTo>
                    <a:pt x="340487" y="3173095"/>
                  </a:lnTo>
                  <a:lnTo>
                    <a:pt x="1650238" y="3173095"/>
                  </a:lnTo>
                  <a:lnTo>
                    <a:pt x="1696448" y="3169987"/>
                  </a:lnTo>
                  <a:lnTo>
                    <a:pt x="1740767" y="3160935"/>
                  </a:lnTo>
                  <a:lnTo>
                    <a:pt x="1782788" y="3146343"/>
                  </a:lnTo>
                  <a:lnTo>
                    <a:pt x="1822106" y="3126617"/>
                  </a:lnTo>
                  <a:lnTo>
                    <a:pt x="1858316" y="3102162"/>
                  </a:lnTo>
                  <a:lnTo>
                    <a:pt x="1891014" y="3073384"/>
                  </a:lnTo>
                  <a:lnTo>
                    <a:pt x="1919792" y="3040686"/>
                  </a:lnTo>
                  <a:lnTo>
                    <a:pt x="1944247" y="3004476"/>
                  </a:lnTo>
                  <a:lnTo>
                    <a:pt x="1963973" y="2965158"/>
                  </a:lnTo>
                  <a:lnTo>
                    <a:pt x="1978565" y="2923137"/>
                  </a:lnTo>
                  <a:lnTo>
                    <a:pt x="1987617" y="2878818"/>
                  </a:lnTo>
                  <a:lnTo>
                    <a:pt x="1990725" y="2832608"/>
                  </a:lnTo>
                  <a:lnTo>
                    <a:pt x="1990725" y="340614"/>
                  </a:lnTo>
                  <a:lnTo>
                    <a:pt x="1987617" y="294400"/>
                  </a:lnTo>
                  <a:lnTo>
                    <a:pt x="1978565" y="250075"/>
                  </a:lnTo>
                  <a:lnTo>
                    <a:pt x="1963973" y="208043"/>
                  </a:lnTo>
                  <a:lnTo>
                    <a:pt x="1944247" y="168712"/>
                  </a:lnTo>
                  <a:lnTo>
                    <a:pt x="1919792" y="132487"/>
                  </a:lnTo>
                  <a:lnTo>
                    <a:pt x="1891014" y="99774"/>
                  </a:lnTo>
                  <a:lnTo>
                    <a:pt x="1858316" y="70979"/>
                  </a:lnTo>
                  <a:lnTo>
                    <a:pt x="1822106" y="46510"/>
                  </a:lnTo>
                  <a:lnTo>
                    <a:pt x="1782788" y="26771"/>
                  </a:lnTo>
                  <a:lnTo>
                    <a:pt x="1740767" y="12169"/>
                  </a:lnTo>
                  <a:lnTo>
                    <a:pt x="1696448" y="3109"/>
                  </a:lnTo>
                  <a:lnTo>
                    <a:pt x="1650238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5343525" y="2647695"/>
              <a:ext cx="1990725" cy="3173095"/>
            </a:xfrm>
            <a:custGeom>
              <a:avLst/>
              <a:gdLst/>
              <a:ahLst/>
              <a:cxnLst/>
              <a:rect l="l" t="t" r="r" b="b"/>
              <a:pathLst>
                <a:path w="1990725" h="3173095">
                  <a:moveTo>
                    <a:pt x="0" y="340614"/>
                  </a:moveTo>
                  <a:lnTo>
                    <a:pt x="3107" y="294400"/>
                  </a:lnTo>
                  <a:lnTo>
                    <a:pt x="12159" y="250075"/>
                  </a:lnTo>
                  <a:lnTo>
                    <a:pt x="26751" y="208043"/>
                  </a:lnTo>
                  <a:lnTo>
                    <a:pt x="46477" y="168712"/>
                  </a:lnTo>
                  <a:lnTo>
                    <a:pt x="70932" y="132487"/>
                  </a:lnTo>
                  <a:lnTo>
                    <a:pt x="99710" y="99774"/>
                  </a:lnTo>
                  <a:lnTo>
                    <a:pt x="132408" y="70979"/>
                  </a:lnTo>
                  <a:lnTo>
                    <a:pt x="168618" y="46510"/>
                  </a:lnTo>
                  <a:lnTo>
                    <a:pt x="207936" y="26771"/>
                  </a:lnTo>
                  <a:lnTo>
                    <a:pt x="249957" y="12169"/>
                  </a:lnTo>
                  <a:lnTo>
                    <a:pt x="294276" y="3109"/>
                  </a:lnTo>
                  <a:lnTo>
                    <a:pt x="340487" y="0"/>
                  </a:lnTo>
                  <a:lnTo>
                    <a:pt x="1650238" y="0"/>
                  </a:lnTo>
                  <a:lnTo>
                    <a:pt x="1696448" y="3109"/>
                  </a:lnTo>
                  <a:lnTo>
                    <a:pt x="1740767" y="12169"/>
                  </a:lnTo>
                  <a:lnTo>
                    <a:pt x="1782788" y="26771"/>
                  </a:lnTo>
                  <a:lnTo>
                    <a:pt x="1822106" y="46510"/>
                  </a:lnTo>
                  <a:lnTo>
                    <a:pt x="1858316" y="70979"/>
                  </a:lnTo>
                  <a:lnTo>
                    <a:pt x="1891014" y="99774"/>
                  </a:lnTo>
                  <a:lnTo>
                    <a:pt x="1919792" y="132487"/>
                  </a:lnTo>
                  <a:lnTo>
                    <a:pt x="1944247" y="168712"/>
                  </a:lnTo>
                  <a:lnTo>
                    <a:pt x="1963973" y="208043"/>
                  </a:lnTo>
                  <a:lnTo>
                    <a:pt x="1978565" y="250075"/>
                  </a:lnTo>
                  <a:lnTo>
                    <a:pt x="1987617" y="294400"/>
                  </a:lnTo>
                  <a:lnTo>
                    <a:pt x="1990725" y="340614"/>
                  </a:lnTo>
                  <a:lnTo>
                    <a:pt x="1990725" y="2832608"/>
                  </a:lnTo>
                  <a:lnTo>
                    <a:pt x="1987617" y="2878818"/>
                  </a:lnTo>
                  <a:lnTo>
                    <a:pt x="1978565" y="2923137"/>
                  </a:lnTo>
                  <a:lnTo>
                    <a:pt x="1963973" y="2965158"/>
                  </a:lnTo>
                  <a:lnTo>
                    <a:pt x="1944247" y="3004476"/>
                  </a:lnTo>
                  <a:lnTo>
                    <a:pt x="1919792" y="3040686"/>
                  </a:lnTo>
                  <a:lnTo>
                    <a:pt x="1891014" y="3073384"/>
                  </a:lnTo>
                  <a:lnTo>
                    <a:pt x="1858316" y="3102162"/>
                  </a:lnTo>
                  <a:lnTo>
                    <a:pt x="1822106" y="3126617"/>
                  </a:lnTo>
                  <a:lnTo>
                    <a:pt x="1782788" y="3146343"/>
                  </a:lnTo>
                  <a:lnTo>
                    <a:pt x="1740767" y="3160935"/>
                  </a:lnTo>
                  <a:lnTo>
                    <a:pt x="1696448" y="3169987"/>
                  </a:lnTo>
                  <a:lnTo>
                    <a:pt x="1650238" y="3173095"/>
                  </a:lnTo>
                  <a:lnTo>
                    <a:pt x="340487" y="3173095"/>
                  </a:lnTo>
                  <a:lnTo>
                    <a:pt x="294276" y="3169987"/>
                  </a:lnTo>
                  <a:lnTo>
                    <a:pt x="249957" y="3160935"/>
                  </a:lnTo>
                  <a:lnTo>
                    <a:pt x="207936" y="3146343"/>
                  </a:lnTo>
                  <a:lnTo>
                    <a:pt x="168618" y="3126617"/>
                  </a:lnTo>
                  <a:lnTo>
                    <a:pt x="132408" y="3102162"/>
                  </a:lnTo>
                  <a:lnTo>
                    <a:pt x="99710" y="3073384"/>
                  </a:lnTo>
                  <a:lnTo>
                    <a:pt x="70932" y="3040686"/>
                  </a:lnTo>
                  <a:lnTo>
                    <a:pt x="46477" y="3004476"/>
                  </a:lnTo>
                  <a:lnTo>
                    <a:pt x="26751" y="2965158"/>
                  </a:lnTo>
                  <a:lnTo>
                    <a:pt x="12159" y="2923137"/>
                  </a:lnTo>
                  <a:lnTo>
                    <a:pt x="3107" y="2878818"/>
                  </a:lnTo>
                  <a:lnTo>
                    <a:pt x="0" y="2832608"/>
                  </a:lnTo>
                  <a:lnTo>
                    <a:pt x="0" y="340614"/>
                  </a:lnTo>
                  <a:close/>
                </a:path>
              </a:pathLst>
            </a:custGeom>
            <a:ln w="28574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3472179" y="3343020"/>
              <a:ext cx="1599565" cy="718185"/>
            </a:xfrm>
            <a:custGeom>
              <a:avLst/>
              <a:gdLst/>
              <a:ahLst/>
              <a:cxnLst/>
              <a:rect l="l" t="t" r="r" b="b"/>
              <a:pathLst>
                <a:path w="1599564" h="718185">
                  <a:moveTo>
                    <a:pt x="1599564" y="0"/>
                  </a:moveTo>
                  <a:lnTo>
                    <a:pt x="0" y="0"/>
                  </a:lnTo>
                  <a:lnTo>
                    <a:pt x="0" y="718184"/>
                  </a:lnTo>
                  <a:lnTo>
                    <a:pt x="1599564" y="718184"/>
                  </a:lnTo>
                  <a:lnTo>
                    <a:pt x="15995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3" name="object 113"/>
          <p:cNvSpPr txBox="1"/>
          <p:nvPr/>
        </p:nvSpPr>
        <p:spPr>
          <a:xfrm>
            <a:off x="3618865" y="4628895"/>
            <a:ext cx="1273810" cy="8636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ctr" marL="635">
              <a:lnSpc>
                <a:spcPts val="1180"/>
              </a:lnSpc>
              <a:spcBef>
                <a:spcPts val="805"/>
              </a:spcBef>
            </a:pPr>
            <a:r>
              <a:rPr dirty="0" sz="1000" spc="-5">
                <a:latin typeface="Arial Narrow"/>
                <a:cs typeface="Arial Narrow"/>
              </a:rPr>
              <a:t>└─┴─┘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10">
                <a:latin typeface="Arial Narrow"/>
                <a:cs typeface="Arial Narrow"/>
              </a:rPr>
              <a:t>└─┴─┘</a:t>
            </a:r>
            <a:endParaRPr sz="1000">
              <a:latin typeface="Arial Narrow"/>
              <a:cs typeface="Arial Narrow"/>
            </a:endParaRPr>
          </a:p>
          <a:p>
            <a:pPr algn="ctr" marL="1270">
              <a:lnSpc>
                <a:spcPts val="1180"/>
              </a:lnSpc>
              <a:tabLst>
                <a:tab pos="526415" algn="l"/>
              </a:tabLst>
            </a:pPr>
            <a:r>
              <a:rPr dirty="0" sz="1000" spc="-5">
                <a:latin typeface="Calibri"/>
                <a:cs typeface="Calibri"/>
              </a:rPr>
              <a:t>heures	minutes</a:t>
            </a:r>
            <a:endParaRPr sz="10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37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4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568319" y="3343020"/>
            <a:ext cx="713105" cy="45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69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Nom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e  </a:t>
            </a:r>
            <a:r>
              <a:rPr dirty="0" sz="1200" spc="-5">
                <a:latin typeface="Calibri"/>
                <a:cs typeface="Calibri"/>
              </a:rPr>
              <a:t>jours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568319" y="3802507"/>
            <a:ext cx="1394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2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semaine,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7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maximum)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5556884" y="3343020"/>
            <a:ext cx="1600200" cy="718185"/>
          </a:xfrm>
          <a:custGeom>
            <a:avLst/>
            <a:gdLst/>
            <a:ahLst/>
            <a:cxnLst/>
            <a:rect l="l" t="t" r="r" b="b"/>
            <a:pathLst>
              <a:path w="1600200" h="718185">
                <a:moveTo>
                  <a:pt x="1600199" y="0"/>
                </a:moveTo>
                <a:lnTo>
                  <a:pt x="0" y="0"/>
                </a:lnTo>
                <a:lnTo>
                  <a:pt x="0" y="718184"/>
                </a:lnTo>
                <a:lnTo>
                  <a:pt x="1600199" y="718184"/>
                </a:lnTo>
                <a:lnTo>
                  <a:pt x="16001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5653785" y="3343020"/>
            <a:ext cx="713105" cy="45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69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Nom</a:t>
            </a:r>
            <a:r>
              <a:rPr dirty="0" sz="1200" spc="5">
                <a:latin typeface="Calibri"/>
                <a:cs typeface="Calibri"/>
              </a:rPr>
              <a:t>b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e  </a:t>
            </a:r>
            <a:r>
              <a:rPr dirty="0" sz="1200" spc="-5">
                <a:latin typeface="Calibri"/>
                <a:cs typeface="Calibri"/>
              </a:rPr>
              <a:t>jours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653785" y="3804030"/>
            <a:ext cx="1394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2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semaine,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7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maximum)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714365" y="4628895"/>
            <a:ext cx="1273810" cy="8636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ctr" marL="1270">
              <a:lnSpc>
                <a:spcPts val="1180"/>
              </a:lnSpc>
              <a:spcBef>
                <a:spcPts val="805"/>
              </a:spcBef>
            </a:pPr>
            <a:r>
              <a:rPr dirty="0" sz="1000" spc="-5">
                <a:latin typeface="Arial Narrow"/>
                <a:cs typeface="Arial Narrow"/>
              </a:rPr>
              <a:t>└─┴─┘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:</a:t>
            </a:r>
            <a:r>
              <a:rPr dirty="0" sz="1000" spc="-35">
                <a:latin typeface="Arial Narrow"/>
                <a:cs typeface="Arial Narrow"/>
              </a:rPr>
              <a:t> </a:t>
            </a:r>
            <a:r>
              <a:rPr dirty="0" sz="1000" spc="-10">
                <a:latin typeface="Arial Narrow"/>
                <a:cs typeface="Arial Narrow"/>
              </a:rPr>
              <a:t>└─┴─┘</a:t>
            </a:r>
            <a:endParaRPr sz="1000">
              <a:latin typeface="Arial Narrow"/>
              <a:cs typeface="Arial Narrow"/>
            </a:endParaRPr>
          </a:p>
          <a:p>
            <a:pPr algn="ctr" marL="2540">
              <a:lnSpc>
                <a:spcPts val="1180"/>
              </a:lnSpc>
              <a:tabLst>
                <a:tab pos="527685" algn="l"/>
              </a:tabLst>
            </a:pPr>
            <a:r>
              <a:rPr dirty="0" sz="1000" spc="-5">
                <a:latin typeface="Calibri"/>
                <a:cs typeface="Calibri"/>
              </a:rPr>
              <a:t>heures	minutes</a:t>
            </a:r>
            <a:endParaRPr sz="1000">
              <a:latin typeface="Calibri"/>
              <a:cs typeface="Calibri"/>
            </a:endParaRPr>
          </a:p>
          <a:p>
            <a:pPr algn="ctr" marL="1905">
              <a:lnSpc>
                <a:spcPct val="100000"/>
              </a:lnSpc>
              <a:spcBef>
                <a:spcPts val="375"/>
              </a:spcBef>
            </a:pPr>
            <a:r>
              <a:rPr dirty="0" sz="1000" spc="-5" i="1">
                <a:latin typeface="Calibri"/>
                <a:cs typeface="Calibri"/>
              </a:rPr>
              <a:t>(par</a:t>
            </a:r>
            <a:r>
              <a:rPr dirty="0" sz="1000" spc="-5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jour)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20" name="object 120"/>
          <p:cNvGrpSpPr/>
          <p:nvPr/>
        </p:nvGrpSpPr>
        <p:grpSpPr>
          <a:xfrm>
            <a:off x="654050" y="6078219"/>
            <a:ext cx="6508115" cy="1849755"/>
            <a:chOff x="654050" y="6078219"/>
            <a:chExt cx="6508115" cy="1849755"/>
          </a:xfrm>
        </p:grpSpPr>
        <p:pic>
          <p:nvPicPr>
            <p:cNvPr id="121" name="object 1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32150" y="6088379"/>
              <a:ext cx="217843" cy="217804"/>
            </a:xfrm>
            <a:prstGeom prst="rect">
              <a:avLst/>
            </a:prstGeom>
          </p:spPr>
        </p:pic>
        <p:pic>
          <p:nvPicPr>
            <p:cNvPr id="122" name="object 1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66083" y="6088379"/>
              <a:ext cx="217843" cy="217804"/>
            </a:xfrm>
            <a:prstGeom prst="rect">
              <a:avLst/>
            </a:prstGeom>
          </p:spPr>
        </p:pic>
        <p:pic>
          <p:nvPicPr>
            <p:cNvPr id="123" name="object 1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0145" y="6088379"/>
              <a:ext cx="217843" cy="217804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92700" y="6078219"/>
              <a:ext cx="217677" cy="217804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26507" y="6078219"/>
              <a:ext cx="217677" cy="217804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44995" y="6085585"/>
              <a:ext cx="217170" cy="217804"/>
            </a:xfrm>
            <a:prstGeom prst="rect">
              <a:avLst/>
            </a:prstGeom>
          </p:spPr>
        </p:pic>
        <p:sp>
          <p:nvSpPr>
            <p:cNvPr id="127" name="object 127"/>
            <p:cNvSpPr/>
            <p:nvPr/>
          </p:nvSpPr>
          <p:spPr>
            <a:xfrm>
              <a:off x="3077210" y="6733920"/>
              <a:ext cx="3519170" cy="273685"/>
            </a:xfrm>
            <a:custGeom>
              <a:avLst/>
              <a:gdLst/>
              <a:ahLst/>
              <a:cxnLst/>
              <a:rect l="l" t="t" r="r" b="b"/>
              <a:pathLst>
                <a:path w="3519170" h="273684">
                  <a:moveTo>
                    <a:pt x="266700" y="6985"/>
                  </a:moveTo>
                  <a:lnTo>
                    <a:pt x="0" y="6985"/>
                  </a:lnTo>
                  <a:lnTo>
                    <a:pt x="133350" y="273685"/>
                  </a:lnTo>
                  <a:lnTo>
                    <a:pt x="266700" y="6985"/>
                  </a:lnTo>
                  <a:close/>
                </a:path>
                <a:path w="3519170" h="273684">
                  <a:moveTo>
                    <a:pt x="1891665" y="3175"/>
                  </a:moveTo>
                  <a:lnTo>
                    <a:pt x="1624965" y="3175"/>
                  </a:lnTo>
                  <a:lnTo>
                    <a:pt x="1758315" y="269875"/>
                  </a:lnTo>
                  <a:lnTo>
                    <a:pt x="1891665" y="3175"/>
                  </a:lnTo>
                  <a:close/>
                </a:path>
                <a:path w="3519170" h="273684">
                  <a:moveTo>
                    <a:pt x="3519170" y="0"/>
                  </a:moveTo>
                  <a:lnTo>
                    <a:pt x="3252470" y="0"/>
                  </a:lnTo>
                  <a:lnTo>
                    <a:pt x="3385820" y="266700"/>
                  </a:lnTo>
                  <a:lnTo>
                    <a:pt x="3519170" y="0"/>
                  </a:lnTo>
                  <a:close/>
                </a:path>
              </a:pathLst>
            </a:custGeom>
            <a:solidFill>
              <a:srgbClr val="30859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666750" y="6324345"/>
              <a:ext cx="1638300" cy="1590675"/>
            </a:xfrm>
            <a:custGeom>
              <a:avLst/>
              <a:gdLst/>
              <a:ahLst/>
              <a:cxnLst/>
              <a:rect l="l" t="t" r="r" b="b"/>
              <a:pathLst>
                <a:path w="1638300" h="1590675">
                  <a:moveTo>
                    <a:pt x="1478026" y="0"/>
                  </a:moveTo>
                  <a:lnTo>
                    <a:pt x="0" y="0"/>
                  </a:lnTo>
                  <a:lnTo>
                    <a:pt x="0" y="1590675"/>
                  </a:lnTo>
                  <a:lnTo>
                    <a:pt x="1478026" y="1590675"/>
                  </a:lnTo>
                  <a:lnTo>
                    <a:pt x="1638300" y="795401"/>
                  </a:lnTo>
                  <a:lnTo>
                    <a:pt x="1478026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666750" y="6324345"/>
              <a:ext cx="1638300" cy="1590675"/>
            </a:xfrm>
            <a:custGeom>
              <a:avLst/>
              <a:gdLst/>
              <a:ahLst/>
              <a:cxnLst/>
              <a:rect l="l" t="t" r="r" b="b"/>
              <a:pathLst>
                <a:path w="1638300" h="1590675">
                  <a:moveTo>
                    <a:pt x="0" y="0"/>
                  </a:moveTo>
                  <a:lnTo>
                    <a:pt x="1478026" y="0"/>
                  </a:lnTo>
                  <a:lnTo>
                    <a:pt x="1638300" y="795401"/>
                  </a:lnTo>
                  <a:lnTo>
                    <a:pt x="1478026" y="1590675"/>
                  </a:lnTo>
                  <a:lnTo>
                    <a:pt x="0" y="159067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0" name="object 130"/>
          <p:cNvSpPr txBox="1"/>
          <p:nvPr/>
        </p:nvSpPr>
        <p:spPr>
          <a:xfrm>
            <a:off x="5415534" y="944371"/>
            <a:ext cx="184721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Autres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que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devant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un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écran?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1" name="object 131"/>
          <p:cNvGrpSpPr/>
          <p:nvPr/>
        </p:nvGrpSpPr>
        <p:grpSpPr>
          <a:xfrm>
            <a:off x="3233737" y="1047114"/>
            <a:ext cx="4142104" cy="2034539"/>
            <a:chOff x="3233737" y="1047114"/>
            <a:chExt cx="4142104" cy="2034539"/>
          </a:xfrm>
        </p:grpSpPr>
        <p:pic>
          <p:nvPicPr>
            <p:cNvPr id="132" name="object 1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81550" y="1190624"/>
              <a:ext cx="342900" cy="300990"/>
            </a:xfrm>
            <a:prstGeom prst="rect">
              <a:avLst/>
            </a:prstGeom>
          </p:spPr>
        </p:pic>
        <p:pic>
          <p:nvPicPr>
            <p:cNvPr id="133" name="object 1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55489" y="1047114"/>
              <a:ext cx="193675" cy="295275"/>
            </a:xfrm>
            <a:prstGeom prst="rect">
              <a:avLst/>
            </a:prstGeom>
          </p:spPr>
        </p:pic>
        <p:pic>
          <p:nvPicPr>
            <p:cNvPr id="134" name="object 13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915025" y="1181099"/>
              <a:ext cx="476250" cy="476250"/>
            </a:xfrm>
            <a:prstGeom prst="rect">
              <a:avLst/>
            </a:prstGeom>
          </p:spPr>
        </p:pic>
        <p:pic>
          <p:nvPicPr>
            <p:cNvPr id="135" name="object 13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6204" y="1238249"/>
              <a:ext cx="353059" cy="353059"/>
            </a:xfrm>
            <a:prstGeom prst="rect">
              <a:avLst/>
            </a:prstGeom>
          </p:spPr>
        </p:pic>
        <p:sp>
          <p:nvSpPr>
            <p:cNvPr id="136" name="object 136"/>
            <p:cNvSpPr/>
            <p:nvPr/>
          </p:nvSpPr>
          <p:spPr>
            <a:xfrm>
              <a:off x="3238500" y="1188719"/>
              <a:ext cx="4132579" cy="1887855"/>
            </a:xfrm>
            <a:custGeom>
              <a:avLst/>
              <a:gdLst/>
              <a:ahLst/>
              <a:cxnLst/>
              <a:rect l="l" t="t" r="r" b="b"/>
              <a:pathLst>
                <a:path w="4132579" h="1887855">
                  <a:moveTo>
                    <a:pt x="19050" y="0"/>
                  </a:moveTo>
                  <a:lnTo>
                    <a:pt x="1228725" y="0"/>
                  </a:lnTo>
                </a:path>
                <a:path w="4132579" h="1887855">
                  <a:moveTo>
                    <a:pt x="2123440" y="0"/>
                  </a:moveTo>
                  <a:lnTo>
                    <a:pt x="4114165" y="0"/>
                  </a:lnTo>
                </a:path>
                <a:path w="4132579" h="1887855">
                  <a:moveTo>
                    <a:pt x="0" y="1887601"/>
                  </a:moveTo>
                  <a:lnTo>
                    <a:pt x="1990725" y="1887601"/>
                  </a:lnTo>
                </a:path>
                <a:path w="4132579" h="1887855">
                  <a:moveTo>
                    <a:pt x="2141854" y="1887601"/>
                  </a:moveTo>
                  <a:lnTo>
                    <a:pt x="4132579" y="1887601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7" name="object 137"/>
          <p:cNvSpPr txBox="1"/>
          <p:nvPr/>
        </p:nvSpPr>
        <p:spPr>
          <a:xfrm>
            <a:off x="5795009" y="2659126"/>
            <a:ext cx="1155700" cy="37592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12700" marR="5080" indent="217804">
              <a:lnSpc>
                <a:spcPts val="1320"/>
              </a:lnSpc>
              <a:spcBef>
                <a:spcPts val="244"/>
              </a:spcBef>
            </a:pPr>
            <a:r>
              <a:rPr dirty="0" sz="1200" spc="-5" b="1">
                <a:latin typeface="Calibri"/>
                <a:cs typeface="Calibri"/>
              </a:rPr>
              <a:t>Autres </a:t>
            </a:r>
            <a:r>
              <a:rPr dirty="0" sz="1200" b="1">
                <a:latin typeface="Calibri"/>
                <a:cs typeface="Calibri"/>
              </a:rPr>
              <a:t>que 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devant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un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écran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387978" y="310388"/>
            <a:ext cx="5041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R</a:t>
            </a:r>
            <a:r>
              <a:rPr dirty="0" sz="1200" b="1">
                <a:latin typeface="Calibri"/>
                <a:cs typeface="Calibri"/>
              </a:rPr>
              <a:t>A</a:t>
            </a:r>
            <a:r>
              <a:rPr dirty="0" sz="1200" spc="-5" b="1">
                <a:latin typeface="Calibri"/>
                <a:cs typeface="Calibri"/>
              </a:rPr>
              <a:t>P</a:t>
            </a:r>
            <a:r>
              <a:rPr dirty="0" sz="1200" spc="-10" b="1">
                <a:latin typeface="Calibri"/>
                <a:cs typeface="Calibri"/>
              </a:rPr>
              <a:t>P</a:t>
            </a:r>
            <a:r>
              <a:rPr dirty="0" sz="1200" b="1">
                <a:latin typeface="Calibri"/>
                <a:cs typeface="Calibri"/>
              </a:rPr>
              <a:t>EL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339716" y="218948"/>
            <a:ext cx="2877820" cy="365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2586355" algn="l"/>
              </a:tabLst>
            </a:pPr>
            <a:r>
              <a:rPr dirty="0" sz="1000" spc="-5" i="1">
                <a:latin typeface="Calibri"/>
                <a:cs typeface="Calibri"/>
              </a:rPr>
              <a:t>Placez-vous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toujours</a:t>
            </a:r>
            <a:r>
              <a:rPr dirty="0" sz="1000" spc="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dans</a:t>
            </a:r>
            <a:r>
              <a:rPr dirty="0" sz="1000" spc="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le</a:t>
            </a:r>
            <a:r>
              <a:rPr dirty="0" sz="1000" spc="10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cadre</a:t>
            </a:r>
            <a:r>
              <a:rPr dirty="0" sz="1000" spc="1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d’une	</a:t>
            </a:r>
            <a:r>
              <a:rPr dirty="0" baseline="6172" sz="1350" spc="-7">
                <a:latin typeface="Calibri"/>
                <a:cs typeface="Calibri"/>
              </a:rPr>
              <a:t>PAGE</a:t>
            </a:r>
            <a:endParaRPr baseline="6172" sz="135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40"/>
              </a:spcBef>
              <a:tabLst>
                <a:tab pos="2612390" algn="l"/>
              </a:tabLst>
            </a:pPr>
            <a:r>
              <a:rPr dirty="0" baseline="2777" sz="1500" spc="-7" b="1" i="1">
                <a:latin typeface="Calibri"/>
                <a:cs typeface="Calibri"/>
              </a:rPr>
              <a:t>semaine</a:t>
            </a:r>
            <a:r>
              <a:rPr dirty="0" baseline="2777" sz="1500" spc="15" b="1" i="1">
                <a:latin typeface="Calibri"/>
                <a:cs typeface="Calibri"/>
              </a:rPr>
              <a:t> </a:t>
            </a:r>
            <a:r>
              <a:rPr dirty="0" baseline="2777" sz="1500" spc="-7" b="1" i="1">
                <a:latin typeface="Calibri"/>
                <a:cs typeface="Calibri"/>
              </a:rPr>
              <a:t>habituelle</a:t>
            </a:r>
            <a:r>
              <a:rPr dirty="0" baseline="2777" sz="1500" spc="30" b="1" i="1">
                <a:latin typeface="Calibri"/>
                <a:cs typeface="Calibri"/>
              </a:rPr>
              <a:t> </a:t>
            </a:r>
            <a:r>
              <a:rPr dirty="0" baseline="2777" sz="1500" spc="-15" i="1">
                <a:latin typeface="Calibri"/>
                <a:cs typeface="Calibri"/>
              </a:rPr>
              <a:t>(du</a:t>
            </a:r>
            <a:r>
              <a:rPr dirty="0" baseline="2777" sz="1500" spc="22" i="1">
                <a:latin typeface="Calibri"/>
                <a:cs typeface="Calibri"/>
              </a:rPr>
              <a:t> </a:t>
            </a:r>
            <a:r>
              <a:rPr dirty="0" baseline="2777" sz="1500" spc="-7" b="1" i="1">
                <a:latin typeface="Calibri"/>
                <a:cs typeface="Calibri"/>
              </a:rPr>
              <a:t>LUNDI</a:t>
            </a:r>
            <a:r>
              <a:rPr dirty="0" baseline="2777" sz="1500" spc="22" b="1" i="1">
                <a:latin typeface="Calibri"/>
                <a:cs typeface="Calibri"/>
              </a:rPr>
              <a:t> </a:t>
            </a:r>
            <a:r>
              <a:rPr dirty="0" baseline="2777" sz="1500" spc="-7" i="1">
                <a:latin typeface="Calibri"/>
                <a:cs typeface="Calibri"/>
              </a:rPr>
              <a:t>au</a:t>
            </a:r>
            <a:r>
              <a:rPr dirty="0" baseline="2777" sz="1500" spc="22" i="1">
                <a:latin typeface="Calibri"/>
                <a:cs typeface="Calibri"/>
              </a:rPr>
              <a:t> </a:t>
            </a:r>
            <a:r>
              <a:rPr dirty="0" baseline="2777" sz="1500" spc="-7" b="1" i="1">
                <a:latin typeface="Calibri"/>
                <a:cs typeface="Calibri"/>
              </a:rPr>
              <a:t>DIMANCHE</a:t>
            </a:r>
            <a:r>
              <a:rPr dirty="0" baseline="2777" sz="1500" spc="-7" i="1">
                <a:latin typeface="Calibri"/>
                <a:cs typeface="Calibri"/>
              </a:rPr>
              <a:t>).	</a:t>
            </a:r>
            <a:r>
              <a:rPr dirty="0" sz="1200">
                <a:latin typeface="Calibri"/>
                <a:cs typeface="Calibri"/>
              </a:rPr>
              <a:t>④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431157" y="3665346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└─┘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516623" y="3674490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Narrow"/>
                <a:cs typeface="Arial Narrow"/>
              </a:rPr>
              <a:t>└─┘</a:t>
            </a:r>
            <a:endParaRPr sz="1200">
              <a:latin typeface="Arial Narrow"/>
              <a:cs typeface="Arial Narrow"/>
            </a:endParaRPr>
          </a:p>
        </p:txBody>
      </p:sp>
      <p:grpSp>
        <p:nvGrpSpPr>
          <p:cNvPr id="142" name="object 142"/>
          <p:cNvGrpSpPr/>
          <p:nvPr/>
        </p:nvGrpSpPr>
        <p:grpSpPr>
          <a:xfrm>
            <a:off x="663575" y="1177924"/>
            <a:ext cx="6289675" cy="1473835"/>
            <a:chOff x="663575" y="1177924"/>
            <a:chExt cx="6289675" cy="1473835"/>
          </a:xfrm>
        </p:grpSpPr>
        <p:sp>
          <p:nvSpPr>
            <p:cNvPr id="143" name="object 143"/>
            <p:cNvSpPr/>
            <p:nvPr/>
          </p:nvSpPr>
          <p:spPr>
            <a:xfrm>
              <a:off x="6686550" y="238480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266700" y="0"/>
                  </a:moveTo>
                  <a:lnTo>
                    <a:pt x="0" y="0"/>
                  </a:lnTo>
                  <a:lnTo>
                    <a:pt x="133350" y="266700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676275" y="1190624"/>
              <a:ext cx="2447925" cy="1229360"/>
            </a:xfrm>
            <a:custGeom>
              <a:avLst/>
              <a:gdLst/>
              <a:ahLst/>
              <a:cxnLst/>
              <a:rect l="l" t="t" r="r" b="b"/>
              <a:pathLst>
                <a:path w="2447925" h="1229360">
                  <a:moveTo>
                    <a:pt x="2286000" y="0"/>
                  </a:moveTo>
                  <a:lnTo>
                    <a:pt x="0" y="0"/>
                  </a:lnTo>
                  <a:lnTo>
                    <a:pt x="0" y="1229359"/>
                  </a:lnTo>
                  <a:lnTo>
                    <a:pt x="2286000" y="1229359"/>
                  </a:lnTo>
                  <a:lnTo>
                    <a:pt x="2447925" y="614679"/>
                  </a:lnTo>
                  <a:lnTo>
                    <a:pt x="228600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676275" y="1190624"/>
              <a:ext cx="2447925" cy="1229360"/>
            </a:xfrm>
            <a:custGeom>
              <a:avLst/>
              <a:gdLst/>
              <a:ahLst/>
              <a:cxnLst/>
              <a:rect l="l" t="t" r="r" b="b"/>
              <a:pathLst>
                <a:path w="2447925" h="1229360">
                  <a:moveTo>
                    <a:pt x="0" y="0"/>
                  </a:moveTo>
                  <a:lnTo>
                    <a:pt x="2286000" y="0"/>
                  </a:lnTo>
                  <a:lnTo>
                    <a:pt x="2447925" y="614679"/>
                  </a:lnTo>
                  <a:lnTo>
                    <a:pt x="2286000" y="1229359"/>
                  </a:lnTo>
                  <a:lnTo>
                    <a:pt x="0" y="1229359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6" name="object 146"/>
          <p:cNvSpPr txBox="1"/>
          <p:nvPr/>
        </p:nvSpPr>
        <p:spPr>
          <a:xfrm>
            <a:off x="767892" y="1229614"/>
            <a:ext cx="2133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Lors</a:t>
            </a:r>
            <a:r>
              <a:rPr dirty="0" sz="1200" spc="5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d’une</a:t>
            </a:r>
            <a:r>
              <a:rPr dirty="0" sz="1200" spc="55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semaine</a:t>
            </a:r>
            <a:r>
              <a:rPr dirty="0" sz="1200" spc="5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habituelle,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767892" y="1442973"/>
            <a:ext cx="2131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8365" algn="l"/>
                <a:tab pos="1179195" algn="l"/>
                <a:tab pos="1697989" algn="l"/>
                <a:tab pos="1902460" algn="l"/>
              </a:tabLst>
            </a:pPr>
            <a:r>
              <a:rPr dirty="0" sz="1200">
                <a:latin typeface="Calibri"/>
                <a:cs typeface="Calibri"/>
              </a:rPr>
              <a:t>passe</a:t>
            </a:r>
            <a:r>
              <a:rPr dirty="0" sz="1200" spc="5">
                <a:latin typeface="Calibri"/>
                <a:cs typeface="Calibri"/>
              </a:rPr>
              <a:t>z</a:t>
            </a:r>
            <a:r>
              <a:rPr dirty="0" sz="1200">
                <a:latin typeface="Calibri"/>
                <a:cs typeface="Calibri"/>
              </a:rPr>
              <a:t>-</a:t>
            </a:r>
            <a:r>
              <a:rPr dirty="0" sz="1200" spc="-15">
                <a:latin typeface="Calibri"/>
                <a:cs typeface="Calibri"/>
              </a:rPr>
              <a:t>v</a:t>
            </a:r>
            <a:r>
              <a:rPr dirty="0" sz="1200">
                <a:latin typeface="Calibri"/>
                <a:cs typeface="Calibri"/>
              </a:rPr>
              <a:t>ous	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u	te</a:t>
            </a:r>
            <a:r>
              <a:rPr dirty="0" sz="1200" spc="-10">
                <a:latin typeface="Calibri"/>
                <a:cs typeface="Calibri"/>
              </a:rPr>
              <a:t>m</a:t>
            </a:r>
            <a:r>
              <a:rPr dirty="0" sz="1200">
                <a:latin typeface="Calibri"/>
                <a:cs typeface="Calibri"/>
              </a:rPr>
              <a:t>ps	à	des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767892" y="1656333"/>
            <a:ext cx="2131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69290" algn="l"/>
              </a:tabLst>
            </a:pPr>
            <a:r>
              <a:rPr dirty="0" sz="1200" spc="-5" b="1">
                <a:latin typeface="Calibri"/>
                <a:cs typeface="Calibri"/>
              </a:rPr>
              <a:t>activités	</a:t>
            </a:r>
            <a:r>
              <a:rPr dirty="0" sz="1200" b="1">
                <a:latin typeface="Calibri"/>
                <a:cs typeface="Calibri"/>
              </a:rPr>
              <a:t>assises  </a:t>
            </a:r>
            <a:r>
              <a:rPr dirty="0" sz="1200" spc="1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ou  </a:t>
            </a:r>
            <a:r>
              <a:rPr dirty="0" sz="1200" spc="14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allongées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767892" y="1871217"/>
            <a:ext cx="21329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(hors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sommeil),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chez</a:t>
            </a:r>
            <a:r>
              <a:rPr dirty="0" sz="1200" spc="4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vous</a:t>
            </a:r>
            <a:r>
              <a:rPr dirty="0" sz="1200" spc="5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lors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50" name="object 150"/>
          <p:cNvGrpSpPr/>
          <p:nvPr/>
        </p:nvGrpSpPr>
        <p:grpSpPr>
          <a:xfrm>
            <a:off x="858519" y="2285745"/>
            <a:ext cx="1932305" cy="727710"/>
            <a:chOff x="858519" y="2285745"/>
            <a:chExt cx="1932305" cy="727710"/>
          </a:xfrm>
        </p:grpSpPr>
        <p:sp>
          <p:nvSpPr>
            <p:cNvPr id="151" name="object 151"/>
            <p:cNvSpPr/>
            <p:nvPr/>
          </p:nvSpPr>
          <p:spPr>
            <a:xfrm>
              <a:off x="868044" y="2295270"/>
              <a:ext cx="1913255" cy="708660"/>
            </a:xfrm>
            <a:custGeom>
              <a:avLst/>
              <a:gdLst/>
              <a:ahLst/>
              <a:cxnLst/>
              <a:rect l="l" t="t" r="r" b="b"/>
              <a:pathLst>
                <a:path w="1913255" h="708660">
                  <a:moveTo>
                    <a:pt x="1641602" y="0"/>
                  </a:moveTo>
                  <a:lnTo>
                    <a:pt x="271678" y="0"/>
                  </a:lnTo>
                  <a:lnTo>
                    <a:pt x="222842" y="4378"/>
                  </a:lnTo>
                  <a:lnTo>
                    <a:pt x="176878" y="17001"/>
                  </a:lnTo>
                  <a:lnTo>
                    <a:pt x="134554" y="37102"/>
                  </a:lnTo>
                  <a:lnTo>
                    <a:pt x="96636" y="63914"/>
                  </a:lnTo>
                  <a:lnTo>
                    <a:pt x="63893" y="96669"/>
                  </a:lnTo>
                  <a:lnTo>
                    <a:pt x="37090" y="134601"/>
                  </a:lnTo>
                  <a:lnTo>
                    <a:pt x="16996" y="176941"/>
                  </a:lnTo>
                  <a:lnTo>
                    <a:pt x="4376" y="222923"/>
                  </a:lnTo>
                  <a:lnTo>
                    <a:pt x="0" y="271780"/>
                  </a:lnTo>
                  <a:lnTo>
                    <a:pt x="0" y="437007"/>
                  </a:lnTo>
                  <a:lnTo>
                    <a:pt x="4376" y="485859"/>
                  </a:lnTo>
                  <a:lnTo>
                    <a:pt x="16996" y="531829"/>
                  </a:lnTo>
                  <a:lnTo>
                    <a:pt x="37090" y="574152"/>
                  </a:lnTo>
                  <a:lnTo>
                    <a:pt x="63893" y="612064"/>
                  </a:lnTo>
                  <a:lnTo>
                    <a:pt x="96636" y="644798"/>
                  </a:lnTo>
                  <a:lnTo>
                    <a:pt x="134554" y="671590"/>
                  </a:lnTo>
                  <a:lnTo>
                    <a:pt x="176878" y="691674"/>
                  </a:lnTo>
                  <a:lnTo>
                    <a:pt x="222842" y="704286"/>
                  </a:lnTo>
                  <a:lnTo>
                    <a:pt x="271678" y="708660"/>
                  </a:lnTo>
                  <a:lnTo>
                    <a:pt x="1641602" y="708660"/>
                  </a:lnTo>
                  <a:lnTo>
                    <a:pt x="1690420" y="704286"/>
                  </a:lnTo>
                  <a:lnTo>
                    <a:pt x="1736373" y="691674"/>
                  </a:lnTo>
                  <a:lnTo>
                    <a:pt x="1778691" y="671590"/>
                  </a:lnTo>
                  <a:lnTo>
                    <a:pt x="1816606" y="644798"/>
                  </a:lnTo>
                  <a:lnTo>
                    <a:pt x="1849351" y="612064"/>
                  </a:lnTo>
                  <a:lnTo>
                    <a:pt x="1876156" y="574152"/>
                  </a:lnTo>
                  <a:lnTo>
                    <a:pt x="1896254" y="531829"/>
                  </a:lnTo>
                  <a:lnTo>
                    <a:pt x="1908876" y="485859"/>
                  </a:lnTo>
                  <a:lnTo>
                    <a:pt x="1913255" y="437007"/>
                  </a:lnTo>
                  <a:lnTo>
                    <a:pt x="1913255" y="271780"/>
                  </a:lnTo>
                  <a:lnTo>
                    <a:pt x="1908876" y="222923"/>
                  </a:lnTo>
                  <a:lnTo>
                    <a:pt x="1896254" y="176941"/>
                  </a:lnTo>
                  <a:lnTo>
                    <a:pt x="1876156" y="134601"/>
                  </a:lnTo>
                  <a:lnTo>
                    <a:pt x="1849351" y="96669"/>
                  </a:lnTo>
                  <a:lnTo>
                    <a:pt x="1816606" y="63914"/>
                  </a:lnTo>
                  <a:lnTo>
                    <a:pt x="1778691" y="37102"/>
                  </a:lnTo>
                  <a:lnTo>
                    <a:pt x="1736373" y="17001"/>
                  </a:lnTo>
                  <a:lnTo>
                    <a:pt x="1690420" y="4378"/>
                  </a:lnTo>
                  <a:lnTo>
                    <a:pt x="1641602" y="0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868044" y="2295270"/>
              <a:ext cx="1913255" cy="708660"/>
            </a:xfrm>
            <a:custGeom>
              <a:avLst/>
              <a:gdLst/>
              <a:ahLst/>
              <a:cxnLst/>
              <a:rect l="l" t="t" r="r" b="b"/>
              <a:pathLst>
                <a:path w="1913255" h="708660">
                  <a:moveTo>
                    <a:pt x="0" y="271780"/>
                  </a:moveTo>
                  <a:lnTo>
                    <a:pt x="4376" y="222923"/>
                  </a:lnTo>
                  <a:lnTo>
                    <a:pt x="16996" y="176941"/>
                  </a:lnTo>
                  <a:lnTo>
                    <a:pt x="37090" y="134601"/>
                  </a:lnTo>
                  <a:lnTo>
                    <a:pt x="63893" y="96669"/>
                  </a:lnTo>
                  <a:lnTo>
                    <a:pt x="96636" y="63914"/>
                  </a:lnTo>
                  <a:lnTo>
                    <a:pt x="134554" y="37102"/>
                  </a:lnTo>
                  <a:lnTo>
                    <a:pt x="176878" y="17001"/>
                  </a:lnTo>
                  <a:lnTo>
                    <a:pt x="222842" y="4378"/>
                  </a:lnTo>
                  <a:lnTo>
                    <a:pt x="271678" y="0"/>
                  </a:lnTo>
                  <a:lnTo>
                    <a:pt x="1641602" y="0"/>
                  </a:lnTo>
                  <a:lnTo>
                    <a:pt x="1690420" y="4378"/>
                  </a:lnTo>
                  <a:lnTo>
                    <a:pt x="1736373" y="17001"/>
                  </a:lnTo>
                  <a:lnTo>
                    <a:pt x="1778691" y="37102"/>
                  </a:lnTo>
                  <a:lnTo>
                    <a:pt x="1816606" y="63914"/>
                  </a:lnTo>
                  <a:lnTo>
                    <a:pt x="1849351" y="96669"/>
                  </a:lnTo>
                  <a:lnTo>
                    <a:pt x="1876156" y="134601"/>
                  </a:lnTo>
                  <a:lnTo>
                    <a:pt x="1896254" y="176941"/>
                  </a:lnTo>
                  <a:lnTo>
                    <a:pt x="1908876" y="222923"/>
                  </a:lnTo>
                  <a:lnTo>
                    <a:pt x="1913255" y="271780"/>
                  </a:lnTo>
                  <a:lnTo>
                    <a:pt x="1913255" y="437007"/>
                  </a:lnTo>
                  <a:lnTo>
                    <a:pt x="1908876" y="485859"/>
                  </a:lnTo>
                  <a:lnTo>
                    <a:pt x="1896254" y="531829"/>
                  </a:lnTo>
                  <a:lnTo>
                    <a:pt x="1876156" y="574152"/>
                  </a:lnTo>
                  <a:lnTo>
                    <a:pt x="1849351" y="612064"/>
                  </a:lnTo>
                  <a:lnTo>
                    <a:pt x="1816606" y="644798"/>
                  </a:lnTo>
                  <a:lnTo>
                    <a:pt x="1778691" y="671590"/>
                  </a:lnTo>
                  <a:lnTo>
                    <a:pt x="1736373" y="691674"/>
                  </a:lnTo>
                  <a:lnTo>
                    <a:pt x="1690420" y="704286"/>
                  </a:lnTo>
                  <a:lnTo>
                    <a:pt x="1641602" y="708660"/>
                  </a:lnTo>
                  <a:lnTo>
                    <a:pt x="271678" y="708660"/>
                  </a:lnTo>
                  <a:lnTo>
                    <a:pt x="222842" y="704286"/>
                  </a:lnTo>
                  <a:lnTo>
                    <a:pt x="176878" y="691674"/>
                  </a:lnTo>
                  <a:lnTo>
                    <a:pt x="134554" y="671590"/>
                  </a:lnTo>
                  <a:lnTo>
                    <a:pt x="96636" y="644798"/>
                  </a:lnTo>
                  <a:lnTo>
                    <a:pt x="63893" y="612064"/>
                  </a:lnTo>
                  <a:lnTo>
                    <a:pt x="37090" y="574152"/>
                  </a:lnTo>
                  <a:lnTo>
                    <a:pt x="16996" y="531829"/>
                  </a:lnTo>
                  <a:lnTo>
                    <a:pt x="4376" y="485859"/>
                  </a:lnTo>
                  <a:lnTo>
                    <a:pt x="0" y="437007"/>
                  </a:lnTo>
                  <a:lnTo>
                    <a:pt x="0" y="271780"/>
                  </a:lnTo>
                  <a:close/>
                </a:path>
              </a:pathLst>
            </a:custGeom>
            <a:ln w="19050">
              <a:solidFill>
                <a:srgbClr val="943735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3" name="object 153"/>
          <p:cNvSpPr txBox="1"/>
          <p:nvPr/>
        </p:nvSpPr>
        <p:spPr>
          <a:xfrm>
            <a:off x="767892" y="2025961"/>
            <a:ext cx="1915795" cy="900430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algn="ctr" marR="965835">
              <a:lnSpc>
                <a:spcPct val="100000"/>
              </a:lnSpc>
              <a:spcBef>
                <a:spcPts val="560"/>
              </a:spcBef>
            </a:pP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vos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loisirs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  <a:p>
            <a:pPr algn="ctr" marL="212090" marR="5080">
              <a:lnSpc>
                <a:spcPct val="113300"/>
              </a:lnSpc>
              <a:spcBef>
                <a:spcPts val="320"/>
              </a:spcBef>
            </a:pPr>
            <a:r>
              <a:rPr dirty="0" sz="1400">
                <a:solidFill>
                  <a:srgbClr val="622322"/>
                </a:solidFill>
                <a:latin typeface="Webdings"/>
                <a:cs typeface="Webdings"/>
              </a:rPr>
              <a:t></a:t>
            </a:r>
            <a:r>
              <a:rPr dirty="0" sz="1400" spc="-55">
                <a:solidFill>
                  <a:srgbClr val="622322"/>
                </a:solidFill>
                <a:latin typeface="Times New Roman"/>
                <a:cs typeface="Times New Roman"/>
              </a:rPr>
              <a:t> 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si</a:t>
            </a:r>
            <a:r>
              <a:rPr dirty="0" sz="1050" spc="-15" i="1">
                <a:solidFill>
                  <a:srgbClr val="622322"/>
                </a:solidFill>
                <a:latin typeface="Webdings"/>
                <a:cs typeface="Webdings"/>
              </a:rPr>
              <a:t></a:t>
            </a:r>
            <a:r>
              <a:rPr dirty="0" sz="1000" spc="-15" b="1" i="1">
                <a:solidFill>
                  <a:srgbClr val="622322"/>
                </a:solidFill>
                <a:latin typeface="Calibri"/>
                <a:cs typeface="Calibri"/>
              </a:rPr>
              <a:t>NON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pour</a:t>
            </a:r>
            <a:r>
              <a:rPr dirty="0" sz="1000" spc="-1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les</a:t>
            </a:r>
            <a:r>
              <a:rPr dirty="0" sz="1000" spc="-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deux 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types </a:t>
            </a:r>
            <a:r>
              <a:rPr dirty="0" sz="1000" spc="-2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d’activités,</a:t>
            </a:r>
            <a:r>
              <a:rPr dirty="0" sz="1000" spc="5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passez directement</a:t>
            </a:r>
            <a:r>
              <a:rPr dirty="0" sz="1000" spc="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à </a:t>
            </a:r>
            <a:r>
              <a:rPr dirty="0" sz="1000" spc="-21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la question</a:t>
            </a:r>
            <a:r>
              <a:rPr dirty="0" sz="1000" i="1">
                <a:solidFill>
                  <a:srgbClr val="622322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622322"/>
                </a:solidFill>
                <a:latin typeface="Calibri"/>
                <a:cs typeface="Calibri"/>
              </a:rPr>
              <a:t>Q20.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54" name="object 154"/>
          <p:cNvGrpSpPr/>
          <p:nvPr/>
        </p:nvGrpSpPr>
        <p:grpSpPr>
          <a:xfrm>
            <a:off x="271779" y="1183639"/>
            <a:ext cx="441325" cy="441325"/>
            <a:chOff x="271779" y="1183639"/>
            <a:chExt cx="441325" cy="441325"/>
          </a:xfrm>
        </p:grpSpPr>
        <p:sp>
          <p:nvSpPr>
            <p:cNvPr id="155" name="object 155"/>
            <p:cNvSpPr/>
            <p:nvPr/>
          </p:nvSpPr>
          <p:spPr>
            <a:xfrm>
              <a:off x="281304" y="1193164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74"/>
                  </a:lnTo>
                  <a:lnTo>
                    <a:pt x="118283" y="21454"/>
                  </a:lnTo>
                  <a:lnTo>
                    <a:pt x="79080" y="46376"/>
                  </a:lnTo>
                  <a:lnTo>
                    <a:pt x="46383" y="79076"/>
                  </a:lnTo>
                  <a:lnTo>
                    <a:pt x="21459" y="118289"/>
                  </a:lnTo>
                  <a:lnTo>
                    <a:pt x="5576" y="162752"/>
                  </a:lnTo>
                  <a:lnTo>
                    <a:pt x="0" y="211200"/>
                  </a:lnTo>
                  <a:lnTo>
                    <a:pt x="5576" y="259602"/>
                  </a:lnTo>
                  <a:lnTo>
                    <a:pt x="21459" y="304031"/>
                  </a:lnTo>
                  <a:lnTo>
                    <a:pt x="46383" y="343222"/>
                  </a:lnTo>
                  <a:lnTo>
                    <a:pt x="79080" y="375908"/>
                  </a:lnTo>
                  <a:lnTo>
                    <a:pt x="118283" y="400823"/>
                  </a:lnTo>
                  <a:lnTo>
                    <a:pt x="162724" y="416701"/>
                  </a:lnTo>
                  <a:lnTo>
                    <a:pt x="211137" y="422275"/>
                  </a:lnTo>
                  <a:lnTo>
                    <a:pt x="259550" y="416701"/>
                  </a:lnTo>
                  <a:lnTo>
                    <a:pt x="303991" y="400823"/>
                  </a:lnTo>
                  <a:lnTo>
                    <a:pt x="343194" y="375908"/>
                  </a:lnTo>
                  <a:lnTo>
                    <a:pt x="375891" y="343222"/>
                  </a:lnTo>
                  <a:lnTo>
                    <a:pt x="400815" y="304031"/>
                  </a:lnTo>
                  <a:lnTo>
                    <a:pt x="416698" y="259602"/>
                  </a:lnTo>
                  <a:lnTo>
                    <a:pt x="422275" y="211200"/>
                  </a:lnTo>
                  <a:lnTo>
                    <a:pt x="416698" y="162752"/>
                  </a:lnTo>
                  <a:lnTo>
                    <a:pt x="400815" y="118289"/>
                  </a:lnTo>
                  <a:lnTo>
                    <a:pt x="375891" y="79076"/>
                  </a:lnTo>
                  <a:lnTo>
                    <a:pt x="343194" y="46376"/>
                  </a:lnTo>
                  <a:lnTo>
                    <a:pt x="303991" y="21454"/>
                  </a:lnTo>
                  <a:lnTo>
                    <a:pt x="259550" y="5574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281304" y="1193164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200"/>
                  </a:moveTo>
                  <a:lnTo>
                    <a:pt x="5576" y="162752"/>
                  </a:lnTo>
                  <a:lnTo>
                    <a:pt x="21459" y="118289"/>
                  </a:lnTo>
                  <a:lnTo>
                    <a:pt x="46383" y="79076"/>
                  </a:lnTo>
                  <a:lnTo>
                    <a:pt x="79080" y="46376"/>
                  </a:lnTo>
                  <a:lnTo>
                    <a:pt x="118283" y="21454"/>
                  </a:lnTo>
                  <a:lnTo>
                    <a:pt x="162724" y="5574"/>
                  </a:lnTo>
                  <a:lnTo>
                    <a:pt x="211137" y="0"/>
                  </a:lnTo>
                  <a:lnTo>
                    <a:pt x="259550" y="5574"/>
                  </a:lnTo>
                  <a:lnTo>
                    <a:pt x="303991" y="21454"/>
                  </a:lnTo>
                  <a:lnTo>
                    <a:pt x="343194" y="46376"/>
                  </a:lnTo>
                  <a:lnTo>
                    <a:pt x="375891" y="79076"/>
                  </a:lnTo>
                  <a:lnTo>
                    <a:pt x="400815" y="118289"/>
                  </a:lnTo>
                  <a:lnTo>
                    <a:pt x="416698" y="162752"/>
                  </a:lnTo>
                  <a:lnTo>
                    <a:pt x="422275" y="211200"/>
                  </a:lnTo>
                  <a:lnTo>
                    <a:pt x="416698" y="259602"/>
                  </a:lnTo>
                  <a:lnTo>
                    <a:pt x="400815" y="304031"/>
                  </a:lnTo>
                  <a:lnTo>
                    <a:pt x="375891" y="343222"/>
                  </a:lnTo>
                  <a:lnTo>
                    <a:pt x="343194" y="375908"/>
                  </a:lnTo>
                  <a:lnTo>
                    <a:pt x="303991" y="400823"/>
                  </a:lnTo>
                  <a:lnTo>
                    <a:pt x="259550" y="416701"/>
                  </a:lnTo>
                  <a:lnTo>
                    <a:pt x="211137" y="422275"/>
                  </a:lnTo>
                  <a:lnTo>
                    <a:pt x="162724" y="416701"/>
                  </a:lnTo>
                  <a:lnTo>
                    <a:pt x="118283" y="400823"/>
                  </a:lnTo>
                  <a:lnTo>
                    <a:pt x="79080" y="375908"/>
                  </a:lnTo>
                  <a:lnTo>
                    <a:pt x="46383" y="343222"/>
                  </a:lnTo>
                  <a:lnTo>
                    <a:pt x="21459" y="304031"/>
                  </a:lnTo>
                  <a:lnTo>
                    <a:pt x="5576" y="259602"/>
                  </a:lnTo>
                  <a:lnTo>
                    <a:pt x="0" y="2112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7" name="object 157"/>
          <p:cNvSpPr txBox="1"/>
          <p:nvPr/>
        </p:nvSpPr>
        <p:spPr>
          <a:xfrm>
            <a:off x="346963" y="1258569"/>
            <a:ext cx="290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17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58" name="object 158"/>
          <p:cNvGrpSpPr/>
          <p:nvPr/>
        </p:nvGrpSpPr>
        <p:grpSpPr>
          <a:xfrm>
            <a:off x="663575" y="3064890"/>
            <a:ext cx="2473325" cy="1198880"/>
            <a:chOff x="663575" y="3064890"/>
            <a:chExt cx="2473325" cy="1198880"/>
          </a:xfrm>
        </p:grpSpPr>
        <p:sp>
          <p:nvSpPr>
            <p:cNvPr id="159" name="object 159"/>
            <p:cNvSpPr/>
            <p:nvPr/>
          </p:nvSpPr>
          <p:spPr>
            <a:xfrm>
              <a:off x="676275" y="3077590"/>
              <a:ext cx="2447925" cy="1173480"/>
            </a:xfrm>
            <a:custGeom>
              <a:avLst/>
              <a:gdLst/>
              <a:ahLst/>
              <a:cxnLst/>
              <a:rect l="l" t="t" r="r" b="b"/>
              <a:pathLst>
                <a:path w="2447925" h="1173479">
                  <a:moveTo>
                    <a:pt x="2300986" y="0"/>
                  </a:moveTo>
                  <a:lnTo>
                    <a:pt x="0" y="0"/>
                  </a:lnTo>
                  <a:lnTo>
                    <a:pt x="0" y="1173480"/>
                  </a:lnTo>
                  <a:lnTo>
                    <a:pt x="2300986" y="1173480"/>
                  </a:lnTo>
                  <a:lnTo>
                    <a:pt x="2447925" y="586740"/>
                  </a:lnTo>
                  <a:lnTo>
                    <a:pt x="2300986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/>
            <p:cNvSpPr/>
            <p:nvPr/>
          </p:nvSpPr>
          <p:spPr>
            <a:xfrm>
              <a:off x="676275" y="3077590"/>
              <a:ext cx="2447925" cy="1173480"/>
            </a:xfrm>
            <a:custGeom>
              <a:avLst/>
              <a:gdLst/>
              <a:ahLst/>
              <a:cxnLst/>
              <a:rect l="l" t="t" r="r" b="b"/>
              <a:pathLst>
                <a:path w="2447925" h="1173479">
                  <a:moveTo>
                    <a:pt x="0" y="0"/>
                  </a:moveTo>
                  <a:lnTo>
                    <a:pt x="2300986" y="0"/>
                  </a:lnTo>
                  <a:lnTo>
                    <a:pt x="2447925" y="586740"/>
                  </a:lnTo>
                  <a:lnTo>
                    <a:pt x="2300986" y="1173480"/>
                  </a:lnTo>
                  <a:lnTo>
                    <a:pt x="0" y="1173480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1" name="object 161"/>
          <p:cNvSpPr txBox="1"/>
          <p:nvPr/>
        </p:nvSpPr>
        <p:spPr>
          <a:xfrm>
            <a:off x="767892" y="3116326"/>
            <a:ext cx="21386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Habituellement,</a:t>
            </a:r>
            <a:r>
              <a:rPr dirty="0" sz="1200" spc="19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lors</a:t>
            </a:r>
            <a:r>
              <a:rPr dirty="0" sz="1200" spc="18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185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combien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67892" y="3329685"/>
            <a:ext cx="2141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jours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par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semaine</a:t>
            </a:r>
            <a:r>
              <a:rPr dirty="0" sz="1200" spc="25" b="1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passez-vous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7892" y="3544951"/>
            <a:ext cx="2139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du</a:t>
            </a:r>
            <a:r>
              <a:rPr dirty="0" sz="1200" spc="2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temps</a:t>
            </a:r>
            <a:r>
              <a:rPr dirty="0" sz="1200" spc="2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29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ces</a:t>
            </a:r>
            <a:r>
              <a:rPr dirty="0" sz="1200" spc="28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activités</a:t>
            </a:r>
            <a:r>
              <a:rPr dirty="0" sz="1200" spc="2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assises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67892" y="3758310"/>
            <a:ext cx="21393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-5">
                <a:latin typeface="Calibri"/>
                <a:cs typeface="Calibri"/>
              </a:rPr>
              <a:t> allongées,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chez</a:t>
            </a:r>
            <a:r>
              <a:rPr dirty="0" sz="1200">
                <a:latin typeface="Calibri"/>
                <a:cs typeface="Calibri"/>
              </a:rPr>
              <a:t> vous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 lors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65" name="object 165"/>
          <p:cNvGrpSpPr/>
          <p:nvPr/>
        </p:nvGrpSpPr>
        <p:grpSpPr>
          <a:xfrm>
            <a:off x="278129" y="3073145"/>
            <a:ext cx="441325" cy="441325"/>
            <a:chOff x="278129" y="3073145"/>
            <a:chExt cx="441325" cy="441325"/>
          </a:xfrm>
        </p:grpSpPr>
        <p:sp>
          <p:nvSpPr>
            <p:cNvPr id="166" name="object 166"/>
            <p:cNvSpPr/>
            <p:nvPr/>
          </p:nvSpPr>
          <p:spPr>
            <a:xfrm>
              <a:off x="287654" y="3082670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80"/>
                  </a:lnTo>
                  <a:lnTo>
                    <a:pt x="118283" y="21476"/>
                  </a:lnTo>
                  <a:lnTo>
                    <a:pt x="79080" y="46416"/>
                  </a:lnTo>
                  <a:lnTo>
                    <a:pt x="46383" y="79129"/>
                  </a:lnTo>
                  <a:lnTo>
                    <a:pt x="21459" y="118345"/>
                  </a:lnTo>
                  <a:lnTo>
                    <a:pt x="5576" y="162792"/>
                  </a:lnTo>
                  <a:lnTo>
                    <a:pt x="0" y="211201"/>
                  </a:lnTo>
                  <a:lnTo>
                    <a:pt x="5576" y="259602"/>
                  </a:lnTo>
                  <a:lnTo>
                    <a:pt x="21459" y="304031"/>
                  </a:lnTo>
                  <a:lnTo>
                    <a:pt x="46383" y="343222"/>
                  </a:lnTo>
                  <a:lnTo>
                    <a:pt x="79080" y="375908"/>
                  </a:lnTo>
                  <a:lnTo>
                    <a:pt x="118283" y="400823"/>
                  </a:lnTo>
                  <a:lnTo>
                    <a:pt x="162724" y="416701"/>
                  </a:lnTo>
                  <a:lnTo>
                    <a:pt x="211137" y="422275"/>
                  </a:lnTo>
                  <a:lnTo>
                    <a:pt x="259550" y="416701"/>
                  </a:lnTo>
                  <a:lnTo>
                    <a:pt x="303991" y="400823"/>
                  </a:lnTo>
                  <a:lnTo>
                    <a:pt x="343194" y="375908"/>
                  </a:lnTo>
                  <a:lnTo>
                    <a:pt x="375891" y="343222"/>
                  </a:lnTo>
                  <a:lnTo>
                    <a:pt x="400815" y="304031"/>
                  </a:lnTo>
                  <a:lnTo>
                    <a:pt x="416698" y="259602"/>
                  </a:lnTo>
                  <a:lnTo>
                    <a:pt x="422275" y="211201"/>
                  </a:lnTo>
                  <a:lnTo>
                    <a:pt x="416698" y="162792"/>
                  </a:lnTo>
                  <a:lnTo>
                    <a:pt x="400815" y="118345"/>
                  </a:lnTo>
                  <a:lnTo>
                    <a:pt x="375891" y="79129"/>
                  </a:lnTo>
                  <a:lnTo>
                    <a:pt x="343194" y="46416"/>
                  </a:lnTo>
                  <a:lnTo>
                    <a:pt x="303991" y="21476"/>
                  </a:lnTo>
                  <a:lnTo>
                    <a:pt x="259550" y="5580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287654" y="3082670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201"/>
                  </a:moveTo>
                  <a:lnTo>
                    <a:pt x="5576" y="162792"/>
                  </a:lnTo>
                  <a:lnTo>
                    <a:pt x="21459" y="118345"/>
                  </a:lnTo>
                  <a:lnTo>
                    <a:pt x="46383" y="79129"/>
                  </a:lnTo>
                  <a:lnTo>
                    <a:pt x="79080" y="46416"/>
                  </a:lnTo>
                  <a:lnTo>
                    <a:pt x="118283" y="21476"/>
                  </a:lnTo>
                  <a:lnTo>
                    <a:pt x="162724" y="5580"/>
                  </a:lnTo>
                  <a:lnTo>
                    <a:pt x="211137" y="0"/>
                  </a:lnTo>
                  <a:lnTo>
                    <a:pt x="259550" y="5580"/>
                  </a:lnTo>
                  <a:lnTo>
                    <a:pt x="303991" y="21476"/>
                  </a:lnTo>
                  <a:lnTo>
                    <a:pt x="343194" y="46416"/>
                  </a:lnTo>
                  <a:lnTo>
                    <a:pt x="375891" y="79129"/>
                  </a:lnTo>
                  <a:lnTo>
                    <a:pt x="400815" y="118345"/>
                  </a:lnTo>
                  <a:lnTo>
                    <a:pt x="416698" y="162792"/>
                  </a:lnTo>
                  <a:lnTo>
                    <a:pt x="422275" y="211201"/>
                  </a:lnTo>
                  <a:lnTo>
                    <a:pt x="416698" y="259602"/>
                  </a:lnTo>
                  <a:lnTo>
                    <a:pt x="400815" y="304031"/>
                  </a:lnTo>
                  <a:lnTo>
                    <a:pt x="375891" y="343222"/>
                  </a:lnTo>
                  <a:lnTo>
                    <a:pt x="343194" y="375908"/>
                  </a:lnTo>
                  <a:lnTo>
                    <a:pt x="303991" y="400823"/>
                  </a:lnTo>
                  <a:lnTo>
                    <a:pt x="259550" y="416701"/>
                  </a:lnTo>
                  <a:lnTo>
                    <a:pt x="211137" y="422275"/>
                  </a:lnTo>
                  <a:lnTo>
                    <a:pt x="162724" y="416701"/>
                  </a:lnTo>
                  <a:lnTo>
                    <a:pt x="118283" y="400823"/>
                  </a:lnTo>
                  <a:lnTo>
                    <a:pt x="79080" y="375908"/>
                  </a:lnTo>
                  <a:lnTo>
                    <a:pt x="46383" y="343222"/>
                  </a:lnTo>
                  <a:lnTo>
                    <a:pt x="21459" y="304031"/>
                  </a:lnTo>
                  <a:lnTo>
                    <a:pt x="5576" y="259602"/>
                  </a:lnTo>
                  <a:lnTo>
                    <a:pt x="0" y="211201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8" name="object 168"/>
          <p:cNvSpPr txBox="1"/>
          <p:nvPr/>
        </p:nvSpPr>
        <p:spPr>
          <a:xfrm>
            <a:off x="353059" y="3148330"/>
            <a:ext cx="290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18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69" name="object 169"/>
          <p:cNvGrpSpPr/>
          <p:nvPr/>
        </p:nvGrpSpPr>
        <p:grpSpPr>
          <a:xfrm>
            <a:off x="663575" y="4378070"/>
            <a:ext cx="2473325" cy="1400175"/>
            <a:chOff x="663575" y="4378070"/>
            <a:chExt cx="2473325" cy="1400175"/>
          </a:xfrm>
        </p:grpSpPr>
        <p:sp>
          <p:nvSpPr>
            <p:cNvPr id="170" name="object 170"/>
            <p:cNvSpPr/>
            <p:nvPr/>
          </p:nvSpPr>
          <p:spPr>
            <a:xfrm>
              <a:off x="676275" y="4390770"/>
              <a:ext cx="2447925" cy="1374775"/>
            </a:xfrm>
            <a:custGeom>
              <a:avLst/>
              <a:gdLst/>
              <a:ahLst/>
              <a:cxnLst/>
              <a:rect l="l" t="t" r="r" b="b"/>
              <a:pathLst>
                <a:path w="2447925" h="1374775">
                  <a:moveTo>
                    <a:pt x="2280793" y="0"/>
                  </a:moveTo>
                  <a:lnTo>
                    <a:pt x="0" y="0"/>
                  </a:lnTo>
                  <a:lnTo>
                    <a:pt x="0" y="1374775"/>
                  </a:lnTo>
                  <a:lnTo>
                    <a:pt x="2280793" y="1374775"/>
                  </a:lnTo>
                  <a:lnTo>
                    <a:pt x="2447925" y="687451"/>
                  </a:lnTo>
                  <a:lnTo>
                    <a:pt x="2280793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/>
            <p:cNvSpPr/>
            <p:nvPr/>
          </p:nvSpPr>
          <p:spPr>
            <a:xfrm>
              <a:off x="676275" y="4390770"/>
              <a:ext cx="2447925" cy="1374775"/>
            </a:xfrm>
            <a:custGeom>
              <a:avLst/>
              <a:gdLst/>
              <a:ahLst/>
              <a:cxnLst/>
              <a:rect l="l" t="t" r="r" b="b"/>
              <a:pathLst>
                <a:path w="2447925" h="1374775">
                  <a:moveTo>
                    <a:pt x="0" y="0"/>
                  </a:moveTo>
                  <a:lnTo>
                    <a:pt x="2280793" y="0"/>
                  </a:lnTo>
                  <a:lnTo>
                    <a:pt x="2447925" y="687451"/>
                  </a:lnTo>
                  <a:lnTo>
                    <a:pt x="2280793" y="1374775"/>
                  </a:lnTo>
                  <a:lnTo>
                    <a:pt x="0" y="137477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357C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2" name="object 172"/>
          <p:cNvSpPr txBox="1"/>
          <p:nvPr/>
        </p:nvSpPr>
        <p:spPr>
          <a:xfrm>
            <a:off x="767892" y="3971670"/>
            <a:ext cx="2129790" cy="8807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vos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loisirs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L="12700" marR="5080">
              <a:lnSpc>
                <a:spcPct val="116700"/>
              </a:lnSpc>
              <a:spcBef>
                <a:spcPts val="5"/>
              </a:spcBef>
              <a:tabLst>
                <a:tab pos="467995" algn="l"/>
                <a:tab pos="1021080" algn="l"/>
                <a:tab pos="1699895" algn="l"/>
              </a:tabLst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rs	d’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	</a:t>
            </a:r>
            <a:r>
              <a:rPr dirty="0" u="sng" sz="12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j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ou</a:t>
            </a:r>
            <a:r>
              <a:rPr dirty="0" u="sng" sz="12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née</a:t>
            </a:r>
            <a:r>
              <a:rPr dirty="0" sz="1200">
                <a:latin typeface="Calibri"/>
                <a:cs typeface="Calibri"/>
              </a:rPr>
              <a:t>	dur</a:t>
            </a:r>
            <a:r>
              <a:rPr dirty="0" sz="1200" spc="-10">
                <a:latin typeface="Calibri"/>
                <a:cs typeface="Calibri"/>
              </a:rPr>
              <a:t>an</a:t>
            </a:r>
            <a:r>
              <a:rPr dirty="0" sz="1200">
                <a:latin typeface="Calibri"/>
                <a:cs typeface="Calibri"/>
              </a:rPr>
              <a:t>t  </a:t>
            </a:r>
            <a:r>
              <a:rPr dirty="0" sz="1200" spc="-5">
                <a:latin typeface="Calibri"/>
                <a:cs typeface="Calibri"/>
              </a:rPr>
              <a:t>laquelle</a:t>
            </a:r>
            <a:r>
              <a:rPr dirty="0" sz="1200" spc="19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vous</a:t>
            </a:r>
            <a:r>
              <a:rPr dirty="0" sz="1200" spc="17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passez</a:t>
            </a:r>
            <a:r>
              <a:rPr dirty="0" sz="1200" spc="19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du</a:t>
            </a:r>
            <a:r>
              <a:rPr dirty="0" sz="1200" spc="18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temps</a:t>
            </a:r>
            <a:r>
              <a:rPr dirty="0" sz="1200" spc="1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767892" y="4857114"/>
            <a:ext cx="2129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ces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activités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assises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allongées,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7892" y="5071998"/>
            <a:ext cx="21310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combien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temps</a:t>
            </a:r>
            <a:r>
              <a:rPr dirty="0" sz="1200" spc="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en moyenne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767892" y="5285358"/>
            <a:ext cx="21285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passez-vous,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chez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vous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lors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7892" y="5498718"/>
            <a:ext cx="733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vos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loisirs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?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77" name="object 177"/>
          <p:cNvGrpSpPr/>
          <p:nvPr/>
        </p:nvGrpSpPr>
        <p:grpSpPr>
          <a:xfrm>
            <a:off x="287654" y="4378070"/>
            <a:ext cx="441325" cy="441325"/>
            <a:chOff x="287654" y="4378070"/>
            <a:chExt cx="441325" cy="441325"/>
          </a:xfrm>
        </p:grpSpPr>
        <p:sp>
          <p:nvSpPr>
            <p:cNvPr id="178" name="object 178"/>
            <p:cNvSpPr/>
            <p:nvPr/>
          </p:nvSpPr>
          <p:spPr>
            <a:xfrm>
              <a:off x="297179" y="4387595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80"/>
                  </a:lnTo>
                  <a:lnTo>
                    <a:pt x="118283" y="21476"/>
                  </a:lnTo>
                  <a:lnTo>
                    <a:pt x="79080" y="46416"/>
                  </a:lnTo>
                  <a:lnTo>
                    <a:pt x="46383" y="79129"/>
                  </a:lnTo>
                  <a:lnTo>
                    <a:pt x="21459" y="118345"/>
                  </a:lnTo>
                  <a:lnTo>
                    <a:pt x="5576" y="162792"/>
                  </a:lnTo>
                  <a:lnTo>
                    <a:pt x="0" y="211200"/>
                  </a:lnTo>
                  <a:lnTo>
                    <a:pt x="5576" y="259602"/>
                  </a:lnTo>
                  <a:lnTo>
                    <a:pt x="21459" y="304031"/>
                  </a:lnTo>
                  <a:lnTo>
                    <a:pt x="46383" y="343222"/>
                  </a:lnTo>
                  <a:lnTo>
                    <a:pt x="79080" y="375908"/>
                  </a:lnTo>
                  <a:lnTo>
                    <a:pt x="118283" y="400823"/>
                  </a:lnTo>
                  <a:lnTo>
                    <a:pt x="162724" y="416701"/>
                  </a:lnTo>
                  <a:lnTo>
                    <a:pt x="211137" y="422275"/>
                  </a:lnTo>
                  <a:lnTo>
                    <a:pt x="259550" y="416701"/>
                  </a:lnTo>
                  <a:lnTo>
                    <a:pt x="303991" y="400823"/>
                  </a:lnTo>
                  <a:lnTo>
                    <a:pt x="343194" y="375908"/>
                  </a:lnTo>
                  <a:lnTo>
                    <a:pt x="375891" y="343222"/>
                  </a:lnTo>
                  <a:lnTo>
                    <a:pt x="400815" y="304031"/>
                  </a:lnTo>
                  <a:lnTo>
                    <a:pt x="416698" y="259602"/>
                  </a:lnTo>
                  <a:lnTo>
                    <a:pt x="422275" y="211200"/>
                  </a:lnTo>
                  <a:lnTo>
                    <a:pt x="416698" y="162792"/>
                  </a:lnTo>
                  <a:lnTo>
                    <a:pt x="400815" y="118345"/>
                  </a:lnTo>
                  <a:lnTo>
                    <a:pt x="375891" y="79129"/>
                  </a:lnTo>
                  <a:lnTo>
                    <a:pt x="343194" y="46416"/>
                  </a:lnTo>
                  <a:lnTo>
                    <a:pt x="303991" y="21476"/>
                  </a:lnTo>
                  <a:lnTo>
                    <a:pt x="259550" y="5580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/>
            <p:cNvSpPr/>
            <p:nvPr/>
          </p:nvSpPr>
          <p:spPr>
            <a:xfrm>
              <a:off x="297179" y="4387595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200"/>
                  </a:moveTo>
                  <a:lnTo>
                    <a:pt x="5576" y="162792"/>
                  </a:lnTo>
                  <a:lnTo>
                    <a:pt x="21459" y="118345"/>
                  </a:lnTo>
                  <a:lnTo>
                    <a:pt x="46383" y="79129"/>
                  </a:lnTo>
                  <a:lnTo>
                    <a:pt x="79080" y="46416"/>
                  </a:lnTo>
                  <a:lnTo>
                    <a:pt x="118283" y="21476"/>
                  </a:lnTo>
                  <a:lnTo>
                    <a:pt x="162724" y="5580"/>
                  </a:lnTo>
                  <a:lnTo>
                    <a:pt x="211137" y="0"/>
                  </a:lnTo>
                  <a:lnTo>
                    <a:pt x="259550" y="5580"/>
                  </a:lnTo>
                  <a:lnTo>
                    <a:pt x="303991" y="21476"/>
                  </a:lnTo>
                  <a:lnTo>
                    <a:pt x="343194" y="46416"/>
                  </a:lnTo>
                  <a:lnTo>
                    <a:pt x="375891" y="79129"/>
                  </a:lnTo>
                  <a:lnTo>
                    <a:pt x="400815" y="118345"/>
                  </a:lnTo>
                  <a:lnTo>
                    <a:pt x="416698" y="162792"/>
                  </a:lnTo>
                  <a:lnTo>
                    <a:pt x="422275" y="211200"/>
                  </a:lnTo>
                  <a:lnTo>
                    <a:pt x="416698" y="259602"/>
                  </a:lnTo>
                  <a:lnTo>
                    <a:pt x="400815" y="304031"/>
                  </a:lnTo>
                  <a:lnTo>
                    <a:pt x="375891" y="343222"/>
                  </a:lnTo>
                  <a:lnTo>
                    <a:pt x="343194" y="375908"/>
                  </a:lnTo>
                  <a:lnTo>
                    <a:pt x="303991" y="400823"/>
                  </a:lnTo>
                  <a:lnTo>
                    <a:pt x="259550" y="416701"/>
                  </a:lnTo>
                  <a:lnTo>
                    <a:pt x="211137" y="422275"/>
                  </a:lnTo>
                  <a:lnTo>
                    <a:pt x="162724" y="416701"/>
                  </a:lnTo>
                  <a:lnTo>
                    <a:pt x="118283" y="400823"/>
                  </a:lnTo>
                  <a:lnTo>
                    <a:pt x="79080" y="375908"/>
                  </a:lnTo>
                  <a:lnTo>
                    <a:pt x="46383" y="343222"/>
                  </a:lnTo>
                  <a:lnTo>
                    <a:pt x="21459" y="304031"/>
                  </a:lnTo>
                  <a:lnTo>
                    <a:pt x="5576" y="259602"/>
                  </a:lnTo>
                  <a:lnTo>
                    <a:pt x="0" y="2112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0" name="object 180"/>
          <p:cNvSpPr txBox="1"/>
          <p:nvPr/>
        </p:nvSpPr>
        <p:spPr>
          <a:xfrm>
            <a:off x="363727" y="4453254"/>
            <a:ext cx="2908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19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758748" y="6363080"/>
            <a:ext cx="1323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Veuillez</a:t>
            </a:r>
            <a:r>
              <a:rPr dirty="0" sz="1200" spc="480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préciser</a:t>
            </a:r>
            <a:r>
              <a:rPr dirty="0" sz="1200" spc="47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758748" y="6577964"/>
            <a:ext cx="13227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nature  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du</a:t>
            </a:r>
            <a:r>
              <a:rPr dirty="0" sz="1200" spc="56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ou  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758748" y="6791325"/>
            <a:ext cx="1323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3255" algn="l"/>
                <a:tab pos="1022350" algn="l"/>
              </a:tabLst>
            </a:pPr>
            <a:r>
              <a:rPr dirty="0" sz="1200" b="1">
                <a:latin typeface="Calibri"/>
                <a:cs typeface="Calibri"/>
              </a:rPr>
              <a:t>spo</a:t>
            </a:r>
            <a:r>
              <a:rPr dirty="0" sz="1200" spc="5" b="1">
                <a:latin typeface="Calibri"/>
                <a:cs typeface="Calibri"/>
              </a:rPr>
              <a:t>rt</a:t>
            </a:r>
            <a:r>
              <a:rPr dirty="0" sz="1200" spc="-5" b="1">
                <a:latin typeface="Calibri"/>
                <a:cs typeface="Calibri"/>
              </a:rPr>
              <a:t>(</a:t>
            </a:r>
            <a:r>
              <a:rPr dirty="0" sz="1200" b="1">
                <a:latin typeface="Calibri"/>
                <a:cs typeface="Calibri"/>
              </a:rPr>
              <a:t>s)	</a:t>
            </a:r>
            <a:r>
              <a:rPr dirty="0" sz="1200" spc="-10">
                <a:latin typeface="Calibri"/>
                <a:cs typeface="Calibri"/>
              </a:rPr>
              <a:t>q</a:t>
            </a:r>
            <a:r>
              <a:rPr dirty="0" sz="1200">
                <a:latin typeface="Calibri"/>
                <a:cs typeface="Calibri"/>
              </a:rPr>
              <a:t>ue	v</a:t>
            </a:r>
            <a:r>
              <a:rPr dirty="0" sz="1200" spc="-15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u</a:t>
            </a:r>
            <a:r>
              <a:rPr dirty="0" sz="1200">
                <a:latin typeface="Calibri"/>
                <a:cs typeface="Calibri"/>
              </a:rPr>
              <a:t>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758748" y="7004684"/>
            <a:ext cx="1323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pratiquez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lors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vos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758748" y="7219568"/>
            <a:ext cx="13227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loisirs,</a:t>
            </a:r>
            <a:r>
              <a:rPr dirty="0" sz="1200" spc="59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  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fonction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758748" y="7432929"/>
            <a:ext cx="1323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7180" algn="l"/>
                <a:tab pos="669290" algn="l"/>
              </a:tabLst>
            </a:pPr>
            <a:r>
              <a:rPr dirty="0" sz="1200">
                <a:latin typeface="Calibri"/>
                <a:cs typeface="Calibri"/>
              </a:rPr>
              <a:t>de	l</a:t>
            </a:r>
            <a:r>
              <a:rPr dirty="0" sz="1200" spc="-10">
                <a:latin typeface="Calibri"/>
                <a:cs typeface="Calibri"/>
              </a:rPr>
              <a:t>e</a:t>
            </a:r>
            <a:r>
              <a:rPr dirty="0" sz="1200">
                <a:latin typeface="Calibri"/>
                <a:cs typeface="Calibri"/>
              </a:rPr>
              <a:t>ur	</a:t>
            </a:r>
            <a:r>
              <a:rPr dirty="0" sz="1200" spc="-10" b="1">
                <a:latin typeface="Calibri"/>
                <a:cs typeface="Calibri"/>
              </a:rPr>
              <a:t>f</a:t>
            </a:r>
            <a:r>
              <a:rPr dirty="0" sz="1200" b="1">
                <a:latin typeface="Calibri"/>
                <a:cs typeface="Calibri"/>
              </a:rPr>
              <a:t>r</a:t>
            </a:r>
            <a:r>
              <a:rPr dirty="0" sz="1200" spc="-5" b="1">
                <a:latin typeface="Calibri"/>
                <a:cs typeface="Calibri"/>
              </a:rPr>
              <a:t>é</a:t>
            </a:r>
            <a:r>
              <a:rPr dirty="0" sz="1200" b="1">
                <a:latin typeface="Calibri"/>
                <a:cs typeface="Calibri"/>
              </a:rPr>
              <a:t>qu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b="1">
                <a:latin typeface="Calibri"/>
                <a:cs typeface="Calibri"/>
              </a:rPr>
              <a:t>n</a:t>
            </a:r>
            <a:r>
              <a:rPr dirty="0" sz="1200" spc="-5" b="1">
                <a:latin typeface="Calibri"/>
                <a:cs typeface="Calibri"/>
              </a:rPr>
              <a:t>ce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758748" y="7647813"/>
            <a:ext cx="8210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pratique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88" name="object 188"/>
          <p:cNvGrpSpPr/>
          <p:nvPr/>
        </p:nvGrpSpPr>
        <p:grpSpPr>
          <a:xfrm>
            <a:off x="285750" y="6323075"/>
            <a:ext cx="441325" cy="441325"/>
            <a:chOff x="285750" y="6323075"/>
            <a:chExt cx="441325" cy="441325"/>
          </a:xfrm>
        </p:grpSpPr>
        <p:sp>
          <p:nvSpPr>
            <p:cNvPr id="189" name="object 189"/>
            <p:cNvSpPr/>
            <p:nvPr/>
          </p:nvSpPr>
          <p:spPr>
            <a:xfrm>
              <a:off x="295275" y="6332600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211137" y="0"/>
                  </a:moveTo>
                  <a:lnTo>
                    <a:pt x="162724" y="5580"/>
                  </a:lnTo>
                  <a:lnTo>
                    <a:pt x="118283" y="21476"/>
                  </a:lnTo>
                  <a:lnTo>
                    <a:pt x="79080" y="46416"/>
                  </a:lnTo>
                  <a:lnTo>
                    <a:pt x="46383" y="79129"/>
                  </a:lnTo>
                  <a:lnTo>
                    <a:pt x="21459" y="118345"/>
                  </a:lnTo>
                  <a:lnTo>
                    <a:pt x="5576" y="162792"/>
                  </a:lnTo>
                  <a:lnTo>
                    <a:pt x="0" y="211200"/>
                  </a:lnTo>
                  <a:lnTo>
                    <a:pt x="5576" y="259602"/>
                  </a:lnTo>
                  <a:lnTo>
                    <a:pt x="21459" y="304031"/>
                  </a:lnTo>
                  <a:lnTo>
                    <a:pt x="46383" y="343222"/>
                  </a:lnTo>
                  <a:lnTo>
                    <a:pt x="79080" y="375908"/>
                  </a:lnTo>
                  <a:lnTo>
                    <a:pt x="118283" y="400823"/>
                  </a:lnTo>
                  <a:lnTo>
                    <a:pt x="162724" y="416701"/>
                  </a:lnTo>
                  <a:lnTo>
                    <a:pt x="211137" y="422275"/>
                  </a:lnTo>
                  <a:lnTo>
                    <a:pt x="259550" y="416701"/>
                  </a:lnTo>
                  <a:lnTo>
                    <a:pt x="303991" y="400823"/>
                  </a:lnTo>
                  <a:lnTo>
                    <a:pt x="343194" y="375908"/>
                  </a:lnTo>
                  <a:lnTo>
                    <a:pt x="375891" y="343222"/>
                  </a:lnTo>
                  <a:lnTo>
                    <a:pt x="400815" y="304031"/>
                  </a:lnTo>
                  <a:lnTo>
                    <a:pt x="416698" y="259602"/>
                  </a:lnTo>
                  <a:lnTo>
                    <a:pt x="422275" y="211200"/>
                  </a:lnTo>
                  <a:lnTo>
                    <a:pt x="416698" y="162792"/>
                  </a:lnTo>
                  <a:lnTo>
                    <a:pt x="400815" y="118345"/>
                  </a:lnTo>
                  <a:lnTo>
                    <a:pt x="375891" y="79129"/>
                  </a:lnTo>
                  <a:lnTo>
                    <a:pt x="343194" y="46416"/>
                  </a:lnTo>
                  <a:lnTo>
                    <a:pt x="303991" y="21476"/>
                  </a:lnTo>
                  <a:lnTo>
                    <a:pt x="259550" y="5580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/>
            <p:cNvSpPr/>
            <p:nvPr/>
          </p:nvSpPr>
          <p:spPr>
            <a:xfrm>
              <a:off x="295275" y="6332600"/>
              <a:ext cx="422275" cy="422275"/>
            </a:xfrm>
            <a:custGeom>
              <a:avLst/>
              <a:gdLst/>
              <a:ahLst/>
              <a:cxnLst/>
              <a:rect l="l" t="t" r="r" b="b"/>
              <a:pathLst>
                <a:path w="422275" h="422275">
                  <a:moveTo>
                    <a:pt x="0" y="211200"/>
                  </a:moveTo>
                  <a:lnTo>
                    <a:pt x="5576" y="162792"/>
                  </a:lnTo>
                  <a:lnTo>
                    <a:pt x="21459" y="118345"/>
                  </a:lnTo>
                  <a:lnTo>
                    <a:pt x="46383" y="79129"/>
                  </a:lnTo>
                  <a:lnTo>
                    <a:pt x="79080" y="46416"/>
                  </a:lnTo>
                  <a:lnTo>
                    <a:pt x="118283" y="21476"/>
                  </a:lnTo>
                  <a:lnTo>
                    <a:pt x="162724" y="5580"/>
                  </a:lnTo>
                  <a:lnTo>
                    <a:pt x="211137" y="0"/>
                  </a:lnTo>
                  <a:lnTo>
                    <a:pt x="259550" y="5580"/>
                  </a:lnTo>
                  <a:lnTo>
                    <a:pt x="303991" y="21476"/>
                  </a:lnTo>
                  <a:lnTo>
                    <a:pt x="343194" y="46416"/>
                  </a:lnTo>
                  <a:lnTo>
                    <a:pt x="375891" y="79129"/>
                  </a:lnTo>
                  <a:lnTo>
                    <a:pt x="400815" y="118345"/>
                  </a:lnTo>
                  <a:lnTo>
                    <a:pt x="416698" y="162792"/>
                  </a:lnTo>
                  <a:lnTo>
                    <a:pt x="422275" y="211200"/>
                  </a:lnTo>
                  <a:lnTo>
                    <a:pt x="416698" y="259602"/>
                  </a:lnTo>
                  <a:lnTo>
                    <a:pt x="400815" y="304031"/>
                  </a:lnTo>
                  <a:lnTo>
                    <a:pt x="375891" y="343222"/>
                  </a:lnTo>
                  <a:lnTo>
                    <a:pt x="343194" y="375908"/>
                  </a:lnTo>
                  <a:lnTo>
                    <a:pt x="303991" y="400823"/>
                  </a:lnTo>
                  <a:lnTo>
                    <a:pt x="259550" y="416701"/>
                  </a:lnTo>
                  <a:lnTo>
                    <a:pt x="211137" y="422275"/>
                  </a:lnTo>
                  <a:lnTo>
                    <a:pt x="162724" y="416701"/>
                  </a:lnTo>
                  <a:lnTo>
                    <a:pt x="118283" y="400823"/>
                  </a:lnTo>
                  <a:lnTo>
                    <a:pt x="79080" y="375908"/>
                  </a:lnTo>
                  <a:lnTo>
                    <a:pt x="46383" y="343222"/>
                  </a:lnTo>
                  <a:lnTo>
                    <a:pt x="21459" y="304031"/>
                  </a:lnTo>
                  <a:lnTo>
                    <a:pt x="5576" y="259602"/>
                  </a:lnTo>
                  <a:lnTo>
                    <a:pt x="0" y="2112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1" name="object 191"/>
          <p:cNvSpPr txBox="1"/>
          <p:nvPr/>
        </p:nvSpPr>
        <p:spPr>
          <a:xfrm>
            <a:off x="360679" y="6405752"/>
            <a:ext cx="2908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sz="1100" b="1">
                <a:latin typeface="Calibri"/>
                <a:cs typeface="Calibri"/>
              </a:rPr>
              <a:t>20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Bruno CHABANAS</dc:creator>
  <dcterms:created xsi:type="dcterms:W3CDTF">2021-11-23T11:39:37Z</dcterms:created>
  <dcterms:modified xsi:type="dcterms:W3CDTF">2021-11-23T11:39:37Z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2018-11-02T00:00:00Z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2021-11-23T00:00:00Z</vt:filetime>
  </property>
</Properties>
</file>