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Relationship Id="rId3" Type="http://schemas.openxmlformats.org/officeDocument/2006/relationships/image" Target="../media/image1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9797" y="430783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6055" y="1093969"/>
            <a:ext cx="5779366" cy="2048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4903" y="2331959"/>
            <a:ext cx="6444609" cy="4834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9797" y="430783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3083" y="1366583"/>
            <a:ext cx="5887196" cy="34689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0274" y="4971480"/>
            <a:ext cx="5473650" cy="53094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9797" y="430783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9216" y="852921"/>
            <a:ext cx="6158004" cy="330296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6588" y="5001594"/>
            <a:ext cx="6768249" cy="48142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9797" y="430783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606491"/>
            <a:ext cx="7539990" cy="8336280"/>
            <a:chOff x="0" y="606491"/>
            <a:chExt cx="7539990" cy="83362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491"/>
              <a:ext cx="7460615" cy="488759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4950" y="5362642"/>
              <a:ext cx="7305040" cy="3580125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3900" y="9103148"/>
            <a:ext cx="6204992" cy="14090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9797" y="430783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850" y="601028"/>
            <a:ext cx="5877130" cy="353632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5360" y="4482844"/>
            <a:ext cx="6642810" cy="55479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9797" y="430783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585" y="5542345"/>
            <a:ext cx="6814364" cy="285577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3789" y="824953"/>
            <a:ext cx="6387044" cy="21079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2021-11-23T11:34:40Z</dcterms:created>
  <dcterms:modified xsi:type="dcterms:W3CDTF">2021-11-23T11:34:40Z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