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6970" y="6198834"/>
            <a:ext cx="1968732" cy="77752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86858" y="1617918"/>
            <a:ext cx="6529155" cy="419371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5772" y="1795792"/>
            <a:ext cx="2089782" cy="304787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2254250" y="1797684"/>
            <a:ext cx="914400" cy="287020"/>
          </a:xfrm>
          <a:custGeom>
            <a:avLst/>
            <a:gdLst/>
            <a:ahLst/>
            <a:cxnLst/>
            <a:rect l="l" t="t" r="r" b="b"/>
            <a:pathLst>
              <a:path w="914400" h="287019">
                <a:moveTo>
                  <a:pt x="914400" y="0"/>
                </a:moveTo>
                <a:lnTo>
                  <a:pt x="0" y="0"/>
                </a:lnTo>
                <a:lnTo>
                  <a:pt x="0" y="287020"/>
                </a:lnTo>
                <a:lnTo>
                  <a:pt x="914400" y="287020"/>
                </a:lnTo>
                <a:lnTo>
                  <a:pt x="914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69133" y="5029453"/>
            <a:ext cx="1227455" cy="1930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40"/>
              </a:lnSpc>
              <a:tabLst>
                <a:tab pos="274955" algn="l"/>
              </a:tabLst>
            </a:pPr>
            <a:r>
              <a:rPr dirty="0" sz="1200">
                <a:solidFill>
                  <a:srgbClr val="252525"/>
                </a:solidFill>
                <a:latin typeface="Calibri"/>
                <a:cs typeface="Calibri"/>
              </a:rPr>
              <a:t>-	</a:t>
            </a:r>
            <a:r>
              <a:rPr dirty="0" sz="1100" spc="-5" b="1">
                <a:solidFill>
                  <a:srgbClr val="252525"/>
                </a:solidFill>
                <a:latin typeface="Times New Roman"/>
                <a:cs typeface="Times New Roman"/>
              </a:rPr>
              <a:t>1</a:t>
            </a:r>
            <a:r>
              <a:rPr dirty="0" sz="1100" spc="-30" b="1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 sz="1100" spc="-5" b="1">
                <a:solidFill>
                  <a:srgbClr val="252525"/>
                </a:solidFill>
                <a:latin typeface="Times New Roman"/>
                <a:cs typeface="Times New Roman"/>
              </a:rPr>
              <a:t>pèse</a:t>
            </a:r>
            <a:r>
              <a:rPr dirty="0" sz="1100" spc="-30" b="1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 sz="1100" spc="-5" b="1">
                <a:solidFill>
                  <a:srgbClr val="252525"/>
                </a:solidFill>
                <a:latin typeface="Times New Roman"/>
                <a:cs typeface="Times New Roman"/>
              </a:rPr>
              <a:t>personne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96061" y="699761"/>
            <a:ext cx="3330575" cy="301625"/>
            <a:chOff x="1496061" y="699761"/>
            <a:chExt cx="3330575" cy="3016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32392" y="699761"/>
              <a:ext cx="1632572" cy="24357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96061" y="882016"/>
              <a:ext cx="3330573" cy="118743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195582" y="7684693"/>
            <a:ext cx="7169784" cy="2275840"/>
            <a:chOff x="195582" y="7684693"/>
            <a:chExt cx="7169784" cy="227584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5582" y="7822212"/>
              <a:ext cx="7075155" cy="213776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96215" y="7684693"/>
              <a:ext cx="7169150" cy="337820"/>
            </a:xfrm>
            <a:custGeom>
              <a:avLst/>
              <a:gdLst/>
              <a:ahLst/>
              <a:cxnLst/>
              <a:rect l="l" t="t" r="r" b="b"/>
              <a:pathLst>
                <a:path w="7169150" h="337820">
                  <a:moveTo>
                    <a:pt x="859790" y="109220"/>
                  </a:moveTo>
                  <a:lnTo>
                    <a:pt x="0" y="109220"/>
                  </a:lnTo>
                  <a:lnTo>
                    <a:pt x="0" y="337820"/>
                  </a:lnTo>
                  <a:lnTo>
                    <a:pt x="859790" y="337820"/>
                  </a:lnTo>
                  <a:lnTo>
                    <a:pt x="859790" y="109220"/>
                  </a:lnTo>
                  <a:close/>
                </a:path>
                <a:path w="7169150" h="337820">
                  <a:moveTo>
                    <a:pt x="7169150" y="0"/>
                  </a:moveTo>
                  <a:lnTo>
                    <a:pt x="6723380" y="0"/>
                  </a:lnTo>
                  <a:lnTo>
                    <a:pt x="6723380" y="337197"/>
                  </a:lnTo>
                  <a:lnTo>
                    <a:pt x="7169150" y="337197"/>
                  </a:lnTo>
                  <a:lnTo>
                    <a:pt x="71691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Annick DI SCALA</dc:creator>
  <dcterms:created xsi:type="dcterms:W3CDTF">2021-11-23T11:36:35Z</dcterms:created>
  <dcterms:modified xsi:type="dcterms:W3CDTF">2021-11-23T11:36:35Z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