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43800" cy="10725150"/>
  <p:notesSz cx="7543800" cy="107251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261" y="3324796"/>
            <a:ext cx="6417627" cy="22522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2522" y="6006084"/>
            <a:ext cx="5285105" cy="26812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507" y="2466784"/>
            <a:ext cx="3284315" cy="7078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88327" y="2466784"/>
            <a:ext cx="3284315" cy="7078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5726" y="220294"/>
            <a:ext cx="986942" cy="90310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204706" y="9461875"/>
            <a:ext cx="848855" cy="9633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225691" y="9545053"/>
            <a:ext cx="884593" cy="7881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507" y="429006"/>
            <a:ext cx="6795135" cy="1716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507" y="2466784"/>
            <a:ext cx="6795135" cy="70785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7051" y="9974390"/>
            <a:ext cx="2416048" cy="536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507" y="9974390"/>
            <a:ext cx="1736534" cy="536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6108" y="9974390"/>
            <a:ext cx="1736534" cy="5362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image" Target="../media/image14.png"/><Relationship Id="rId13" Type="http://schemas.openxmlformats.org/officeDocument/2006/relationships/image" Target="../media/image15.png"/><Relationship Id="rId14" Type="http://schemas.openxmlformats.org/officeDocument/2006/relationships/image" Target="../media/image16.png"/><Relationship Id="rId15" Type="http://schemas.openxmlformats.org/officeDocument/2006/relationships/image" Target="../media/image17.png"/><Relationship Id="rId16" Type="http://schemas.openxmlformats.org/officeDocument/2006/relationships/image" Target="../media/image18.png"/><Relationship Id="rId17" Type="http://schemas.openxmlformats.org/officeDocument/2006/relationships/image" Target="../media/image19.png"/><Relationship Id="rId18" Type="http://schemas.openxmlformats.org/officeDocument/2006/relationships/image" Target="../media/image20.png"/><Relationship Id="rId19" Type="http://schemas.openxmlformats.org/officeDocument/2006/relationships/image" Target="../media/image21.png"/><Relationship Id="rId20" Type="http://schemas.openxmlformats.org/officeDocument/2006/relationships/image" Target="../media/image22.png"/><Relationship Id="rId21" Type="http://schemas.openxmlformats.org/officeDocument/2006/relationships/image" Target="../media/image23.png"/><Relationship Id="rId22" Type="http://schemas.openxmlformats.org/officeDocument/2006/relationships/image" Target="../media/image24.png"/><Relationship Id="rId23" Type="http://schemas.openxmlformats.org/officeDocument/2006/relationships/image" Target="../media/image25.png"/><Relationship Id="rId24" Type="http://schemas.openxmlformats.org/officeDocument/2006/relationships/image" Target="../media/image26.png"/><Relationship Id="rId25" Type="http://schemas.openxmlformats.org/officeDocument/2006/relationships/image" Target="../media/image27.png"/><Relationship Id="rId26" Type="http://schemas.openxmlformats.org/officeDocument/2006/relationships/image" Target="../media/image28.png"/><Relationship Id="rId27" Type="http://schemas.openxmlformats.org/officeDocument/2006/relationships/image" Target="../media/image29.png"/><Relationship Id="rId28" Type="http://schemas.openxmlformats.org/officeDocument/2006/relationships/image" Target="../media/image30.png"/><Relationship Id="rId29" Type="http://schemas.openxmlformats.org/officeDocument/2006/relationships/image" Target="../media/image31.png"/><Relationship Id="rId30" Type="http://schemas.openxmlformats.org/officeDocument/2006/relationships/image" Target="../media/image32.png"/><Relationship Id="rId31" Type="http://schemas.openxmlformats.org/officeDocument/2006/relationships/image" Target="../media/image3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4.png"/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48.png"/><Relationship Id="rId17" Type="http://schemas.openxmlformats.org/officeDocument/2006/relationships/image" Target="../media/image49.png"/><Relationship Id="rId18" Type="http://schemas.openxmlformats.org/officeDocument/2006/relationships/image" Target="../media/image50.png"/><Relationship Id="rId19" Type="http://schemas.openxmlformats.org/officeDocument/2006/relationships/image" Target="../media/image51.png"/><Relationship Id="rId20" Type="http://schemas.openxmlformats.org/officeDocument/2006/relationships/image" Target="../media/image52.png"/><Relationship Id="rId21" Type="http://schemas.openxmlformats.org/officeDocument/2006/relationships/image" Target="../media/image53.png"/><Relationship Id="rId22" Type="http://schemas.openxmlformats.org/officeDocument/2006/relationships/image" Target="../media/image54.png"/><Relationship Id="rId23" Type="http://schemas.openxmlformats.org/officeDocument/2006/relationships/image" Target="../media/image55.png"/><Relationship Id="rId24" Type="http://schemas.openxmlformats.org/officeDocument/2006/relationships/image" Target="../media/image56.png"/><Relationship Id="rId25" Type="http://schemas.openxmlformats.org/officeDocument/2006/relationships/image" Target="../media/image57.png"/><Relationship Id="rId26" Type="http://schemas.openxmlformats.org/officeDocument/2006/relationships/image" Target="../media/image58.png"/><Relationship Id="rId27" Type="http://schemas.openxmlformats.org/officeDocument/2006/relationships/image" Target="../media/image59.png"/><Relationship Id="rId28" Type="http://schemas.openxmlformats.org/officeDocument/2006/relationships/image" Target="../media/image60.png"/><Relationship Id="rId29" Type="http://schemas.openxmlformats.org/officeDocument/2006/relationships/image" Target="../media/image6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3992" y="1427848"/>
            <a:ext cx="5843905" cy="7466330"/>
            <a:chOff x="913992" y="1427848"/>
            <a:chExt cx="5843905" cy="7466330"/>
          </a:xfrm>
        </p:grpSpPr>
        <p:sp>
          <p:nvSpPr>
            <p:cNvPr id="3" name="object 3"/>
            <p:cNvSpPr/>
            <p:nvPr/>
          </p:nvSpPr>
          <p:spPr>
            <a:xfrm>
              <a:off x="936128" y="3954945"/>
              <a:ext cx="5807710" cy="4927600"/>
            </a:xfrm>
            <a:custGeom>
              <a:avLst/>
              <a:gdLst/>
              <a:ahLst/>
              <a:cxnLst/>
              <a:rect l="l" t="t" r="r" b="b"/>
              <a:pathLst>
                <a:path w="5807709" h="4927600">
                  <a:moveTo>
                    <a:pt x="311594" y="2032000"/>
                  </a:moveTo>
                  <a:lnTo>
                    <a:pt x="286207" y="2044700"/>
                  </a:lnTo>
                  <a:lnTo>
                    <a:pt x="256628" y="2057400"/>
                  </a:lnTo>
                  <a:lnTo>
                    <a:pt x="225666" y="2108200"/>
                  </a:lnTo>
                  <a:lnTo>
                    <a:pt x="193713" y="2184400"/>
                  </a:lnTo>
                  <a:lnTo>
                    <a:pt x="162052" y="2286000"/>
                  </a:lnTo>
                  <a:lnTo>
                    <a:pt x="150491" y="2336800"/>
                  </a:lnTo>
                  <a:lnTo>
                    <a:pt x="139649" y="2374900"/>
                  </a:lnTo>
                  <a:lnTo>
                    <a:pt x="129480" y="2425700"/>
                  </a:lnTo>
                  <a:lnTo>
                    <a:pt x="119939" y="2476500"/>
                  </a:lnTo>
                  <a:lnTo>
                    <a:pt x="110981" y="2527300"/>
                  </a:lnTo>
                  <a:lnTo>
                    <a:pt x="102561" y="2578100"/>
                  </a:lnTo>
                  <a:lnTo>
                    <a:pt x="94634" y="2628900"/>
                  </a:lnTo>
                  <a:lnTo>
                    <a:pt x="87156" y="2679700"/>
                  </a:lnTo>
                  <a:lnTo>
                    <a:pt x="80080" y="2730500"/>
                  </a:lnTo>
                  <a:lnTo>
                    <a:pt x="73363" y="2781300"/>
                  </a:lnTo>
                  <a:lnTo>
                    <a:pt x="66958" y="2832100"/>
                  </a:lnTo>
                  <a:lnTo>
                    <a:pt x="60822" y="2882900"/>
                  </a:lnTo>
                  <a:lnTo>
                    <a:pt x="54909" y="2933700"/>
                  </a:lnTo>
                  <a:lnTo>
                    <a:pt x="49174" y="2984500"/>
                  </a:lnTo>
                  <a:lnTo>
                    <a:pt x="43572" y="3035300"/>
                  </a:lnTo>
                  <a:lnTo>
                    <a:pt x="38058" y="3086100"/>
                  </a:lnTo>
                  <a:lnTo>
                    <a:pt x="32588" y="3136900"/>
                  </a:lnTo>
                  <a:lnTo>
                    <a:pt x="0" y="3606800"/>
                  </a:lnTo>
                  <a:lnTo>
                    <a:pt x="0" y="4927600"/>
                  </a:lnTo>
                  <a:lnTo>
                    <a:pt x="32588" y="4533900"/>
                  </a:lnTo>
                  <a:lnTo>
                    <a:pt x="39294" y="4495800"/>
                  </a:lnTo>
                  <a:lnTo>
                    <a:pt x="46045" y="4445000"/>
                  </a:lnTo>
                  <a:lnTo>
                    <a:pt x="52982" y="4394200"/>
                  </a:lnTo>
                  <a:lnTo>
                    <a:pt x="60249" y="4343400"/>
                  </a:lnTo>
                  <a:lnTo>
                    <a:pt x="67988" y="4292600"/>
                  </a:lnTo>
                  <a:lnTo>
                    <a:pt x="76341" y="4241800"/>
                  </a:lnTo>
                  <a:lnTo>
                    <a:pt x="85451" y="4191000"/>
                  </a:lnTo>
                  <a:lnTo>
                    <a:pt x="95461" y="4140200"/>
                  </a:lnTo>
                  <a:lnTo>
                    <a:pt x="106512" y="4089400"/>
                  </a:lnTo>
                  <a:lnTo>
                    <a:pt x="118748" y="4025900"/>
                  </a:lnTo>
                  <a:lnTo>
                    <a:pt x="132311" y="3975100"/>
                  </a:lnTo>
                  <a:lnTo>
                    <a:pt x="147343" y="3937000"/>
                  </a:lnTo>
                  <a:lnTo>
                    <a:pt x="163988" y="3886200"/>
                  </a:lnTo>
                  <a:lnTo>
                    <a:pt x="182386" y="3835400"/>
                  </a:lnTo>
                  <a:lnTo>
                    <a:pt x="202682" y="3797300"/>
                  </a:lnTo>
                  <a:lnTo>
                    <a:pt x="225018" y="3759200"/>
                  </a:lnTo>
                  <a:lnTo>
                    <a:pt x="260090" y="3721100"/>
                  </a:lnTo>
                  <a:lnTo>
                    <a:pt x="294753" y="3708400"/>
                  </a:lnTo>
                  <a:lnTo>
                    <a:pt x="4227055" y="3708400"/>
                  </a:lnTo>
                  <a:lnTo>
                    <a:pt x="4366044" y="3632200"/>
                  </a:lnTo>
                  <a:lnTo>
                    <a:pt x="4782818" y="3403600"/>
                  </a:lnTo>
                  <a:lnTo>
                    <a:pt x="4829121" y="3390900"/>
                  </a:lnTo>
                  <a:lnTo>
                    <a:pt x="4921335" y="3340100"/>
                  </a:lnTo>
                  <a:lnTo>
                    <a:pt x="4967397" y="3327400"/>
                  </a:lnTo>
                  <a:lnTo>
                    <a:pt x="5013530" y="3302000"/>
                  </a:lnTo>
                  <a:lnTo>
                    <a:pt x="5106315" y="3276600"/>
                  </a:lnTo>
                  <a:lnTo>
                    <a:pt x="5153117" y="3251200"/>
                  </a:lnTo>
                  <a:lnTo>
                    <a:pt x="5296080" y="3213100"/>
                  </a:lnTo>
                  <a:lnTo>
                    <a:pt x="5344839" y="3187700"/>
                  </a:lnTo>
                  <a:lnTo>
                    <a:pt x="5444469" y="3162300"/>
                  </a:lnTo>
                  <a:lnTo>
                    <a:pt x="5495493" y="3162300"/>
                  </a:lnTo>
                  <a:lnTo>
                    <a:pt x="5807214" y="3098800"/>
                  </a:lnTo>
                  <a:lnTo>
                    <a:pt x="5807214" y="2781300"/>
                  </a:lnTo>
                  <a:lnTo>
                    <a:pt x="1767243" y="2781300"/>
                  </a:lnTo>
                  <a:lnTo>
                    <a:pt x="1605699" y="2768600"/>
                  </a:lnTo>
                  <a:lnTo>
                    <a:pt x="1603921" y="2768600"/>
                  </a:lnTo>
                  <a:lnTo>
                    <a:pt x="1441754" y="2743200"/>
                  </a:lnTo>
                  <a:lnTo>
                    <a:pt x="1440751" y="2743200"/>
                  </a:lnTo>
                  <a:lnTo>
                    <a:pt x="1278534" y="2692400"/>
                  </a:lnTo>
                  <a:lnTo>
                    <a:pt x="1276781" y="2692400"/>
                  </a:lnTo>
                  <a:lnTo>
                    <a:pt x="1115237" y="2628900"/>
                  </a:lnTo>
                  <a:lnTo>
                    <a:pt x="1114564" y="2628900"/>
                  </a:lnTo>
                  <a:lnTo>
                    <a:pt x="952119" y="2552700"/>
                  </a:lnTo>
                  <a:lnTo>
                    <a:pt x="951128" y="2552700"/>
                  </a:lnTo>
                  <a:lnTo>
                    <a:pt x="788682" y="2451100"/>
                  </a:lnTo>
                  <a:lnTo>
                    <a:pt x="788073" y="2451100"/>
                  </a:lnTo>
                  <a:lnTo>
                    <a:pt x="626097" y="2324100"/>
                  </a:lnTo>
                  <a:lnTo>
                    <a:pt x="625297" y="2324100"/>
                  </a:lnTo>
                  <a:lnTo>
                    <a:pt x="462940" y="2146300"/>
                  </a:lnTo>
                  <a:lnTo>
                    <a:pt x="430390" y="2120900"/>
                  </a:lnTo>
                  <a:lnTo>
                    <a:pt x="399110" y="2082800"/>
                  </a:lnTo>
                  <a:lnTo>
                    <a:pt x="367969" y="2057400"/>
                  </a:lnTo>
                  <a:lnTo>
                    <a:pt x="337616" y="2044700"/>
                  </a:lnTo>
                  <a:lnTo>
                    <a:pt x="311594" y="2032000"/>
                  </a:lnTo>
                  <a:close/>
                </a:path>
                <a:path w="5807709" h="4927600">
                  <a:moveTo>
                    <a:pt x="2417521" y="4267200"/>
                  </a:moveTo>
                  <a:lnTo>
                    <a:pt x="1766912" y="4267200"/>
                  </a:lnTo>
                  <a:lnTo>
                    <a:pt x="1929295" y="4279900"/>
                  </a:lnTo>
                  <a:lnTo>
                    <a:pt x="2255240" y="4279900"/>
                  </a:lnTo>
                  <a:lnTo>
                    <a:pt x="2417521" y="4267200"/>
                  </a:lnTo>
                  <a:close/>
                </a:path>
                <a:path w="5807709" h="4927600">
                  <a:moveTo>
                    <a:pt x="2580043" y="4254500"/>
                  </a:moveTo>
                  <a:lnTo>
                    <a:pt x="1604175" y="4254500"/>
                  </a:lnTo>
                  <a:lnTo>
                    <a:pt x="1765719" y="4267200"/>
                  </a:lnTo>
                  <a:lnTo>
                    <a:pt x="2417711" y="4267200"/>
                  </a:lnTo>
                  <a:lnTo>
                    <a:pt x="2580043" y="4254500"/>
                  </a:lnTo>
                  <a:close/>
                </a:path>
                <a:path w="5807709" h="4927600">
                  <a:moveTo>
                    <a:pt x="3066910" y="4178300"/>
                  </a:moveTo>
                  <a:lnTo>
                    <a:pt x="1278928" y="4178300"/>
                  </a:lnTo>
                  <a:lnTo>
                    <a:pt x="1441145" y="4216400"/>
                  </a:lnTo>
                  <a:lnTo>
                    <a:pt x="1441678" y="4216400"/>
                  </a:lnTo>
                  <a:lnTo>
                    <a:pt x="1603362" y="4254500"/>
                  </a:lnTo>
                  <a:lnTo>
                    <a:pt x="2580513" y="4254500"/>
                  </a:lnTo>
                  <a:lnTo>
                    <a:pt x="2742056" y="4229100"/>
                  </a:lnTo>
                  <a:lnTo>
                    <a:pt x="2742615" y="4229100"/>
                  </a:lnTo>
                  <a:lnTo>
                    <a:pt x="2904197" y="4203700"/>
                  </a:lnTo>
                  <a:lnTo>
                    <a:pt x="2904667" y="4203700"/>
                  </a:lnTo>
                  <a:lnTo>
                    <a:pt x="3066910" y="4178300"/>
                  </a:lnTo>
                  <a:close/>
                </a:path>
                <a:path w="5807709" h="4927600">
                  <a:moveTo>
                    <a:pt x="4227055" y="3708400"/>
                  </a:moveTo>
                  <a:lnTo>
                    <a:pt x="329068" y="3708400"/>
                  </a:lnTo>
                  <a:lnTo>
                    <a:pt x="363100" y="3721100"/>
                  </a:lnTo>
                  <a:lnTo>
                    <a:pt x="464172" y="3797300"/>
                  </a:lnTo>
                  <a:lnTo>
                    <a:pt x="464464" y="3797300"/>
                  </a:lnTo>
                  <a:lnTo>
                    <a:pt x="626656" y="3911600"/>
                  </a:lnTo>
                  <a:lnTo>
                    <a:pt x="628192" y="3911600"/>
                  </a:lnTo>
                  <a:lnTo>
                    <a:pt x="789736" y="4000500"/>
                  </a:lnTo>
                  <a:lnTo>
                    <a:pt x="790740" y="4000500"/>
                  </a:lnTo>
                  <a:lnTo>
                    <a:pt x="953096" y="4064000"/>
                  </a:lnTo>
                  <a:lnTo>
                    <a:pt x="953490" y="4064000"/>
                  </a:lnTo>
                  <a:lnTo>
                    <a:pt x="1115872" y="4127500"/>
                  </a:lnTo>
                  <a:lnTo>
                    <a:pt x="1116342" y="4127500"/>
                  </a:lnTo>
                  <a:lnTo>
                    <a:pt x="1277899" y="4178300"/>
                  </a:lnTo>
                  <a:lnTo>
                    <a:pt x="3067443" y="4178300"/>
                  </a:lnTo>
                  <a:lnTo>
                    <a:pt x="3229025" y="4140200"/>
                  </a:lnTo>
                  <a:lnTo>
                    <a:pt x="3229864" y="4140200"/>
                  </a:lnTo>
                  <a:lnTo>
                    <a:pt x="3392106" y="4089400"/>
                  </a:lnTo>
                  <a:lnTo>
                    <a:pt x="3392741" y="4089400"/>
                  </a:lnTo>
                  <a:lnTo>
                    <a:pt x="3555022" y="4025900"/>
                  </a:lnTo>
                  <a:lnTo>
                    <a:pt x="3555428" y="4025900"/>
                  </a:lnTo>
                  <a:lnTo>
                    <a:pt x="3717074" y="3962400"/>
                  </a:lnTo>
                  <a:lnTo>
                    <a:pt x="3717594" y="3962400"/>
                  </a:lnTo>
                  <a:lnTo>
                    <a:pt x="3879951" y="3886200"/>
                  </a:lnTo>
                  <a:lnTo>
                    <a:pt x="3880510" y="3886200"/>
                  </a:lnTo>
                  <a:lnTo>
                    <a:pt x="4042029" y="3810000"/>
                  </a:lnTo>
                  <a:lnTo>
                    <a:pt x="4042308" y="3810000"/>
                  </a:lnTo>
                  <a:lnTo>
                    <a:pt x="4227055" y="3708400"/>
                  </a:lnTo>
                  <a:close/>
                </a:path>
                <a:path w="5807709" h="4927600">
                  <a:moveTo>
                    <a:pt x="5807214" y="0"/>
                  </a:moveTo>
                  <a:lnTo>
                    <a:pt x="5496382" y="63500"/>
                  </a:lnTo>
                  <a:lnTo>
                    <a:pt x="5335638" y="114300"/>
                  </a:lnTo>
                  <a:lnTo>
                    <a:pt x="5175453" y="177800"/>
                  </a:lnTo>
                  <a:lnTo>
                    <a:pt x="5014925" y="266700"/>
                  </a:lnTo>
                  <a:lnTo>
                    <a:pt x="4853622" y="381000"/>
                  </a:lnTo>
                  <a:lnTo>
                    <a:pt x="4692040" y="508000"/>
                  </a:lnTo>
                  <a:lnTo>
                    <a:pt x="4531080" y="660400"/>
                  </a:lnTo>
                  <a:lnTo>
                    <a:pt x="4369142" y="825500"/>
                  </a:lnTo>
                  <a:lnTo>
                    <a:pt x="4206836" y="1003300"/>
                  </a:lnTo>
                  <a:lnTo>
                    <a:pt x="4045534" y="1193800"/>
                  </a:lnTo>
                  <a:lnTo>
                    <a:pt x="3883875" y="1384300"/>
                  </a:lnTo>
                  <a:lnTo>
                    <a:pt x="3721544" y="1562100"/>
                  </a:lnTo>
                  <a:lnTo>
                    <a:pt x="3559848" y="1727200"/>
                  </a:lnTo>
                  <a:lnTo>
                    <a:pt x="3397440" y="1892300"/>
                  </a:lnTo>
                  <a:lnTo>
                    <a:pt x="3397135" y="1892300"/>
                  </a:lnTo>
                  <a:lnTo>
                    <a:pt x="3234867" y="2044700"/>
                  </a:lnTo>
                  <a:lnTo>
                    <a:pt x="3234524" y="2044700"/>
                  </a:lnTo>
                  <a:lnTo>
                    <a:pt x="3072968" y="2184400"/>
                  </a:lnTo>
                  <a:lnTo>
                    <a:pt x="3072676" y="2184400"/>
                  </a:lnTo>
                  <a:lnTo>
                    <a:pt x="2910306" y="2311400"/>
                  </a:lnTo>
                  <a:lnTo>
                    <a:pt x="2909836" y="2311400"/>
                  </a:lnTo>
                  <a:lnTo>
                    <a:pt x="2748318" y="2425700"/>
                  </a:lnTo>
                  <a:lnTo>
                    <a:pt x="2747759" y="2425700"/>
                  </a:lnTo>
                  <a:lnTo>
                    <a:pt x="2586075" y="2527300"/>
                  </a:lnTo>
                  <a:lnTo>
                    <a:pt x="2585427" y="2527300"/>
                  </a:lnTo>
                  <a:lnTo>
                    <a:pt x="2423210" y="2603500"/>
                  </a:lnTo>
                  <a:lnTo>
                    <a:pt x="2422410" y="2603500"/>
                  </a:lnTo>
                  <a:lnTo>
                    <a:pt x="2260168" y="2679700"/>
                  </a:lnTo>
                  <a:lnTo>
                    <a:pt x="2258682" y="2679700"/>
                  </a:lnTo>
                  <a:lnTo>
                    <a:pt x="2097138" y="2730500"/>
                  </a:lnTo>
                  <a:lnTo>
                    <a:pt x="2095741" y="2730500"/>
                  </a:lnTo>
                  <a:lnTo>
                    <a:pt x="1933587" y="2768600"/>
                  </a:lnTo>
                  <a:lnTo>
                    <a:pt x="1931771" y="2768600"/>
                  </a:lnTo>
                  <a:lnTo>
                    <a:pt x="1769529" y="2781300"/>
                  </a:lnTo>
                  <a:lnTo>
                    <a:pt x="5807214" y="2781300"/>
                  </a:lnTo>
                  <a:lnTo>
                    <a:pt x="5807214" y="0"/>
                  </a:lnTo>
                  <a:close/>
                </a:path>
              </a:pathLst>
            </a:custGeom>
            <a:solidFill>
              <a:srgbClr val="FCDFE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249640" y="2088908"/>
              <a:ext cx="0" cy="6797675"/>
            </a:xfrm>
            <a:custGeom>
              <a:avLst/>
              <a:gdLst/>
              <a:ahLst/>
              <a:cxnLst/>
              <a:rect l="l" t="t" r="r" b="b"/>
              <a:pathLst>
                <a:path w="0" h="6797675">
                  <a:moveTo>
                    <a:pt x="0" y="0"/>
                  </a:moveTo>
                  <a:lnTo>
                    <a:pt x="0" y="6797281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573465" y="2088908"/>
              <a:ext cx="1943100" cy="6797675"/>
            </a:xfrm>
            <a:custGeom>
              <a:avLst/>
              <a:gdLst/>
              <a:ahLst/>
              <a:cxnLst/>
              <a:rect l="l" t="t" r="r" b="b"/>
              <a:pathLst>
                <a:path w="1943100" h="6797675">
                  <a:moveTo>
                    <a:pt x="0" y="0"/>
                  </a:moveTo>
                  <a:lnTo>
                    <a:pt x="0" y="6797281"/>
                  </a:lnTo>
                </a:path>
                <a:path w="1943100" h="6797675">
                  <a:moveTo>
                    <a:pt x="323862" y="0"/>
                  </a:moveTo>
                  <a:lnTo>
                    <a:pt x="323862" y="6797281"/>
                  </a:lnTo>
                </a:path>
                <a:path w="1943100" h="6797675">
                  <a:moveTo>
                    <a:pt x="647687" y="0"/>
                  </a:moveTo>
                  <a:lnTo>
                    <a:pt x="647687" y="6797281"/>
                  </a:lnTo>
                </a:path>
                <a:path w="1943100" h="6797675">
                  <a:moveTo>
                    <a:pt x="971511" y="0"/>
                  </a:moveTo>
                  <a:lnTo>
                    <a:pt x="971511" y="6797281"/>
                  </a:lnTo>
                </a:path>
                <a:path w="1943100" h="6797675">
                  <a:moveTo>
                    <a:pt x="1295272" y="0"/>
                  </a:moveTo>
                  <a:lnTo>
                    <a:pt x="1295272" y="6797281"/>
                  </a:lnTo>
                </a:path>
                <a:path w="1943100" h="6797675">
                  <a:moveTo>
                    <a:pt x="1619161" y="0"/>
                  </a:moveTo>
                  <a:lnTo>
                    <a:pt x="1619161" y="6797281"/>
                  </a:lnTo>
                </a:path>
                <a:path w="1943100" h="6797675">
                  <a:moveTo>
                    <a:pt x="1942985" y="0"/>
                  </a:moveTo>
                  <a:lnTo>
                    <a:pt x="1942985" y="6797281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840275" y="1437411"/>
              <a:ext cx="2266950" cy="7449184"/>
            </a:xfrm>
            <a:custGeom>
              <a:avLst/>
              <a:gdLst/>
              <a:ahLst/>
              <a:cxnLst/>
              <a:rect l="l" t="t" r="r" b="b"/>
              <a:pathLst>
                <a:path w="2266950" h="7449184">
                  <a:moveTo>
                    <a:pt x="0" y="7448778"/>
                  </a:moveTo>
                  <a:lnTo>
                    <a:pt x="0" y="0"/>
                  </a:lnTo>
                </a:path>
                <a:path w="2266950" h="7449184">
                  <a:moveTo>
                    <a:pt x="323799" y="7448778"/>
                  </a:moveTo>
                  <a:lnTo>
                    <a:pt x="323799" y="0"/>
                  </a:lnTo>
                </a:path>
                <a:path w="2266950" h="7449184">
                  <a:moveTo>
                    <a:pt x="647623" y="7448778"/>
                  </a:moveTo>
                  <a:lnTo>
                    <a:pt x="647623" y="0"/>
                  </a:lnTo>
                </a:path>
                <a:path w="2266950" h="7449184">
                  <a:moveTo>
                    <a:pt x="971448" y="7448778"/>
                  </a:moveTo>
                  <a:lnTo>
                    <a:pt x="971448" y="0"/>
                  </a:lnTo>
                </a:path>
                <a:path w="2266950" h="7449184">
                  <a:moveTo>
                    <a:pt x="1295298" y="7448778"/>
                  </a:moveTo>
                  <a:lnTo>
                    <a:pt x="1295298" y="0"/>
                  </a:lnTo>
                </a:path>
                <a:path w="2266950" h="7449184">
                  <a:moveTo>
                    <a:pt x="1619097" y="7448778"/>
                  </a:moveTo>
                  <a:lnTo>
                    <a:pt x="1619097" y="0"/>
                  </a:lnTo>
                </a:path>
                <a:path w="2266950" h="7449184">
                  <a:moveTo>
                    <a:pt x="1942960" y="7448778"/>
                  </a:moveTo>
                  <a:lnTo>
                    <a:pt x="1942960" y="0"/>
                  </a:lnTo>
                </a:path>
                <a:path w="2266950" h="7449184">
                  <a:moveTo>
                    <a:pt x="2266746" y="7448778"/>
                  </a:moveTo>
                  <a:lnTo>
                    <a:pt x="2266746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6430847" y="1437411"/>
              <a:ext cx="0" cy="7449184"/>
            </a:xfrm>
            <a:custGeom>
              <a:avLst/>
              <a:gdLst/>
              <a:ahLst/>
              <a:cxnLst/>
              <a:rect l="l" t="t" r="r" b="b"/>
              <a:pathLst>
                <a:path w="0" h="7449184">
                  <a:moveTo>
                    <a:pt x="0" y="2912643"/>
                  </a:moveTo>
                  <a:lnTo>
                    <a:pt x="0" y="7448778"/>
                  </a:lnTo>
                </a:path>
                <a:path w="0" h="7449184">
                  <a:moveTo>
                    <a:pt x="0" y="1296555"/>
                  </a:moveTo>
                  <a:lnTo>
                    <a:pt x="0" y="2795651"/>
                  </a:lnTo>
                </a:path>
                <a:path w="0" h="7449184">
                  <a:moveTo>
                    <a:pt x="0" y="0"/>
                  </a:moveTo>
                  <a:lnTo>
                    <a:pt x="0" y="1179563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25816" y="1437411"/>
              <a:ext cx="5817870" cy="7449184"/>
            </a:xfrm>
            <a:custGeom>
              <a:avLst/>
              <a:gdLst/>
              <a:ahLst/>
              <a:cxnLst/>
              <a:rect l="l" t="t" r="r" b="b"/>
              <a:pathLst>
                <a:path w="5817870" h="7449184">
                  <a:moveTo>
                    <a:pt x="0" y="7448778"/>
                  </a:moveTo>
                  <a:lnTo>
                    <a:pt x="0" y="0"/>
                  </a:lnTo>
                </a:path>
                <a:path w="5817870" h="7449184">
                  <a:moveTo>
                    <a:pt x="25" y="7126973"/>
                  </a:moveTo>
                  <a:lnTo>
                    <a:pt x="5817527" y="7126973"/>
                  </a:lnTo>
                </a:path>
                <a:path w="5817870" h="7449184">
                  <a:moveTo>
                    <a:pt x="25" y="6803389"/>
                  </a:moveTo>
                  <a:lnTo>
                    <a:pt x="5817527" y="6803389"/>
                  </a:lnTo>
                </a:path>
                <a:path w="5817870" h="7449184">
                  <a:moveTo>
                    <a:pt x="25" y="6479781"/>
                  </a:moveTo>
                  <a:lnTo>
                    <a:pt x="5817527" y="6479781"/>
                  </a:lnTo>
                </a:path>
                <a:path w="5817870" h="7449184">
                  <a:moveTo>
                    <a:pt x="25" y="6156134"/>
                  </a:moveTo>
                  <a:lnTo>
                    <a:pt x="5817527" y="6156134"/>
                  </a:lnTo>
                </a:path>
                <a:path w="5817870" h="7449184">
                  <a:moveTo>
                    <a:pt x="25" y="5832563"/>
                  </a:moveTo>
                  <a:lnTo>
                    <a:pt x="5817527" y="5832563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25841" y="6299174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647242"/>
                  </a:moveTo>
                  <a:lnTo>
                    <a:pt x="5642025" y="647242"/>
                  </a:lnTo>
                </a:path>
                <a:path w="5642609" h="647700">
                  <a:moveTo>
                    <a:pt x="0" y="323621"/>
                  </a:moveTo>
                  <a:lnTo>
                    <a:pt x="5642025" y="323621"/>
                  </a:lnTo>
                </a:path>
                <a:path w="5642609" h="647700">
                  <a:moveTo>
                    <a:pt x="0" y="0"/>
                  </a:moveTo>
                  <a:lnTo>
                    <a:pt x="5642025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925841" y="5651995"/>
              <a:ext cx="5817870" cy="323850"/>
            </a:xfrm>
            <a:custGeom>
              <a:avLst/>
              <a:gdLst/>
              <a:ahLst/>
              <a:cxnLst/>
              <a:rect l="l" t="t" r="r" b="b"/>
              <a:pathLst>
                <a:path w="5817870" h="323850">
                  <a:moveTo>
                    <a:pt x="0" y="323621"/>
                  </a:moveTo>
                  <a:lnTo>
                    <a:pt x="5817501" y="323621"/>
                  </a:lnTo>
                </a:path>
                <a:path w="5817870" h="323850">
                  <a:moveTo>
                    <a:pt x="0" y="0"/>
                  </a:moveTo>
                  <a:lnTo>
                    <a:pt x="5817501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925841" y="5328374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25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925841" y="5004790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501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25841" y="4681182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25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925841" y="4357560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501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925841" y="4028614"/>
              <a:ext cx="5817870" cy="7620"/>
            </a:xfrm>
            <a:custGeom>
              <a:avLst/>
              <a:gdLst/>
              <a:ahLst/>
              <a:cxnLst/>
              <a:rect l="l" t="t" r="r" b="b"/>
              <a:pathLst>
                <a:path w="5817870" h="7620">
                  <a:moveTo>
                    <a:pt x="0" y="0"/>
                  </a:moveTo>
                  <a:lnTo>
                    <a:pt x="5817501" y="0"/>
                  </a:lnTo>
                </a:path>
                <a:path w="5817870" h="7620">
                  <a:moveTo>
                    <a:pt x="0" y="7486"/>
                  </a:moveTo>
                  <a:lnTo>
                    <a:pt x="5817501" y="7486"/>
                  </a:lnTo>
                </a:path>
              </a:pathLst>
            </a:custGeom>
            <a:ln w="4222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25841" y="3063189"/>
              <a:ext cx="5817870" cy="647700"/>
            </a:xfrm>
            <a:custGeom>
              <a:avLst/>
              <a:gdLst/>
              <a:ahLst/>
              <a:cxnLst/>
              <a:rect l="l" t="t" r="r" b="b"/>
              <a:pathLst>
                <a:path w="5817870" h="647700">
                  <a:moveTo>
                    <a:pt x="0" y="647192"/>
                  </a:moveTo>
                  <a:lnTo>
                    <a:pt x="5817501" y="647192"/>
                  </a:lnTo>
                </a:path>
                <a:path w="5817870" h="647700">
                  <a:moveTo>
                    <a:pt x="0" y="323621"/>
                  </a:moveTo>
                  <a:lnTo>
                    <a:pt x="5817501" y="323621"/>
                  </a:lnTo>
                </a:path>
                <a:path w="5817870" h="647700">
                  <a:moveTo>
                    <a:pt x="0" y="0"/>
                  </a:moveTo>
                  <a:lnTo>
                    <a:pt x="5817501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25841" y="2733049"/>
              <a:ext cx="5817870" cy="7620"/>
            </a:xfrm>
            <a:custGeom>
              <a:avLst/>
              <a:gdLst/>
              <a:ahLst/>
              <a:cxnLst/>
              <a:rect l="l" t="t" r="r" b="b"/>
              <a:pathLst>
                <a:path w="5817870" h="7619">
                  <a:moveTo>
                    <a:pt x="0" y="0"/>
                  </a:moveTo>
                  <a:lnTo>
                    <a:pt x="5817501" y="0"/>
                  </a:lnTo>
                </a:path>
                <a:path w="5817870" h="7619">
                  <a:moveTo>
                    <a:pt x="0" y="7486"/>
                  </a:moveTo>
                  <a:lnTo>
                    <a:pt x="5817501" y="7486"/>
                  </a:lnTo>
                </a:path>
              </a:pathLst>
            </a:custGeom>
            <a:ln w="317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25841" y="2415997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501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925841" y="2086905"/>
              <a:ext cx="5817870" cy="7620"/>
            </a:xfrm>
            <a:custGeom>
              <a:avLst/>
              <a:gdLst/>
              <a:ahLst/>
              <a:cxnLst/>
              <a:rect l="l" t="t" r="r" b="b"/>
              <a:pathLst>
                <a:path w="5817870" h="7619">
                  <a:moveTo>
                    <a:pt x="0" y="0"/>
                  </a:moveTo>
                  <a:lnTo>
                    <a:pt x="5817501" y="0"/>
                  </a:lnTo>
                </a:path>
                <a:path w="5817870" h="7619">
                  <a:moveTo>
                    <a:pt x="0" y="7486"/>
                  </a:moveTo>
                  <a:lnTo>
                    <a:pt x="5817501" y="7486"/>
                  </a:lnTo>
                </a:path>
              </a:pathLst>
            </a:custGeom>
            <a:ln w="4006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925841" y="2087000"/>
              <a:ext cx="5817870" cy="7620"/>
            </a:xfrm>
            <a:custGeom>
              <a:avLst/>
              <a:gdLst/>
              <a:ahLst/>
              <a:cxnLst/>
              <a:rect l="l" t="t" r="r" b="b"/>
              <a:pathLst>
                <a:path w="5817870" h="7619">
                  <a:moveTo>
                    <a:pt x="0" y="0"/>
                  </a:moveTo>
                  <a:lnTo>
                    <a:pt x="5817501" y="0"/>
                  </a:lnTo>
                </a:path>
                <a:path w="5817870" h="7619">
                  <a:moveTo>
                    <a:pt x="0" y="7486"/>
                  </a:moveTo>
                  <a:lnTo>
                    <a:pt x="5817501" y="7486"/>
                  </a:lnTo>
                </a:path>
              </a:pathLst>
            </a:custGeom>
            <a:ln w="3816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25854" y="7270039"/>
              <a:ext cx="5817870" cy="1456690"/>
            </a:xfrm>
            <a:custGeom>
              <a:avLst/>
              <a:gdLst/>
              <a:ahLst/>
              <a:cxnLst/>
              <a:rect l="l" t="t" r="r" b="b"/>
              <a:pathLst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1456143"/>
                  </a:moveTo>
                  <a:lnTo>
                    <a:pt x="5817489" y="1456143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1132547"/>
                  </a:moveTo>
                  <a:lnTo>
                    <a:pt x="5817489" y="1132547"/>
                  </a:lnTo>
                </a:path>
                <a:path w="5817870" h="1456690">
                  <a:moveTo>
                    <a:pt x="0" y="1294345"/>
                  </a:moveTo>
                  <a:lnTo>
                    <a:pt x="5817489" y="1294345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808977"/>
                  </a:moveTo>
                  <a:lnTo>
                    <a:pt x="5817489" y="808977"/>
                  </a:lnTo>
                </a:path>
                <a:path w="5817870" h="1456690">
                  <a:moveTo>
                    <a:pt x="0" y="970762"/>
                  </a:moveTo>
                  <a:lnTo>
                    <a:pt x="5817489" y="970762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  <a:path w="5817870" h="1456690">
                  <a:moveTo>
                    <a:pt x="0" y="485381"/>
                  </a:moveTo>
                  <a:lnTo>
                    <a:pt x="5817489" y="485381"/>
                  </a:lnTo>
                </a:path>
                <a:path w="5817870" h="1456690">
                  <a:moveTo>
                    <a:pt x="0" y="647192"/>
                  </a:moveTo>
                  <a:lnTo>
                    <a:pt x="5817489" y="647192"/>
                  </a:lnTo>
                </a:path>
                <a:path w="5817870" h="1456690">
                  <a:moveTo>
                    <a:pt x="0" y="0"/>
                  </a:moveTo>
                  <a:lnTo>
                    <a:pt x="5817489" y="0"/>
                  </a:lnTo>
                </a:path>
                <a:path w="5817870" h="1456690">
                  <a:moveTo>
                    <a:pt x="0" y="0"/>
                  </a:moveTo>
                  <a:lnTo>
                    <a:pt x="5817489" y="0"/>
                  </a:lnTo>
                </a:path>
                <a:path w="5817870" h="1456690">
                  <a:moveTo>
                    <a:pt x="0" y="0"/>
                  </a:moveTo>
                  <a:lnTo>
                    <a:pt x="5817489" y="0"/>
                  </a:lnTo>
                </a:path>
                <a:path w="5817870" h="1456690">
                  <a:moveTo>
                    <a:pt x="0" y="0"/>
                  </a:moveTo>
                  <a:lnTo>
                    <a:pt x="5817489" y="0"/>
                  </a:lnTo>
                </a:path>
                <a:path w="5817870" h="1456690">
                  <a:moveTo>
                    <a:pt x="0" y="0"/>
                  </a:moveTo>
                  <a:lnTo>
                    <a:pt x="5817489" y="0"/>
                  </a:lnTo>
                </a:path>
                <a:path w="5817870" h="1456690">
                  <a:moveTo>
                    <a:pt x="0" y="161785"/>
                  </a:moveTo>
                  <a:lnTo>
                    <a:pt x="5817489" y="161785"/>
                  </a:lnTo>
                </a:path>
                <a:path w="5817870" h="1456690">
                  <a:moveTo>
                    <a:pt x="0" y="323570"/>
                  </a:moveTo>
                  <a:lnTo>
                    <a:pt x="5817489" y="32357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25854" y="6946468"/>
              <a:ext cx="5642610" cy="161925"/>
            </a:xfrm>
            <a:custGeom>
              <a:avLst/>
              <a:gdLst/>
              <a:ahLst/>
              <a:cxnLst/>
              <a:rect l="l" t="t" r="r" b="b"/>
              <a:pathLst>
                <a:path w="5642609" h="161925">
                  <a:moveTo>
                    <a:pt x="0" y="0"/>
                  </a:moveTo>
                  <a:lnTo>
                    <a:pt x="5642013" y="0"/>
                  </a:lnTo>
                </a:path>
                <a:path w="5642609" h="161925">
                  <a:moveTo>
                    <a:pt x="0" y="0"/>
                  </a:moveTo>
                  <a:lnTo>
                    <a:pt x="5642013" y="0"/>
                  </a:lnTo>
                </a:path>
                <a:path w="5642609" h="161925">
                  <a:moveTo>
                    <a:pt x="0" y="0"/>
                  </a:moveTo>
                  <a:lnTo>
                    <a:pt x="5642013" y="0"/>
                  </a:lnTo>
                </a:path>
                <a:path w="5642609" h="161925">
                  <a:moveTo>
                    <a:pt x="0" y="0"/>
                  </a:moveTo>
                  <a:lnTo>
                    <a:pt x="5642013" y="0"/>
                  </a:lnTo>
                </a:path>
                <a:path w="5642609" h="161925">
                  <a:moveTo>
                    <a:pt x="0" y="0"/>
                  </a:moveTo>
                  <a:lnTo>
                    <a:pt x="5642013" y="0"/>
                  </a:lnTo>
                </a:path>
                <a:path w="5642609" h="161925">
                  <a:moveTo>
                    <a:pt x="0" y="161772"/>
                  </a:moveTo>
                  <a:lnTo>
                    <a:pt x="5642013" y="161772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25854" y="7270039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925854" y="6299276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323570"/>
                  </a:moveTo>
                  <a:lnTo>
                    <a:pt x="5642013" y="323570"/>
                  </a:lnTo>
                </a:path>
                <a:path w="5642609" h="647700">
                  <a:moveTo>
                    <a:pt x="0" y="323570"/>
                  </a:moveTo>
                  <a:lnTo>
                    <a:pt x="5642013" y="323570"/>
                  </a:lnTo>
                </a:path>
                <a:path w="5642609" h="647700">
                  <a:moveTo>
                    <a:pt x="0" y="323570"/>
                  </a:moveTo>
                  <a:lnTo>
                    <a:pt x="5642013" y="323570"/>
                  </a:lnTo>
                </a:path>
                <a:path w="5642609" h="647700">
                  <a:moveTo>
                    <a:pt x="0" y="323570"/>
                  </a:moveTo>
                  <a:lnTo>
                    <a:pt x="5642013" y="323570"/>
                  </a:lnTo>
                </a:path>
                <a:path w="5642609" h="647700">
                  <a:moveTo>
                    <a:pt x="0" y="323570"/>
                  </a:moveTo>
                  <a:lnTo>
                    <a:pt x="5642013" y="323570"/>
                  </a:lnTo>
                </a:path>
                <a:path w="5642609" h="647700">
                  <a:moveTo>
                    <a:pt x="0" y="485381"/>
                  </a:moveTo>
                  <a:lnTo>
                    <a:pt x="5642013" y="485381"/>
                  </a:lnTo>
                </a:path>
                <a:path w="5642609" h="647700">
                  <a:moveTo>
                    <a:pt x="0" y="647191"/>
                  </a:moveTo>
                  <a:lnTo>
                    <a:pt x="5642013" y="647191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25854" y="6461061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925854" y="6622847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925854" y="5975705"/>
              <a:ext cx="5817870" cy="161925"/>
            </a:xfrm>
            <a:custGeom>
              <a:avLst/>
              <a:gdLst/>
              <a:ahLst/>
              <a:cxnLst/>
              <a:rect l="l" t="t" r="r" b="b"/>
              <a:pathLst>
                <a:path w="5817870" h="161925">
                  <a:moveTo>
                    <a:pt x="0" y="0"/>
                  </a:moveTo>
                  <a:lnTo>
                    <a:pt x="5817489" y="0"/>
                  </a:lnTo>
                </a:path>
                <a:path w="5817870" h="161925">
                  <a:moveTo>
                    <a:pt x="0" y="0"/>
                  </a:moveTo>
                  <a:lnTo>
                    <a:pt x="5817489" y="0"/>
                  </a:lnTo>
                </a:path>
                <a:path w="5817870" h="161925">
                  <a:moveTo>
                    <a:pt x="0" y="0"/>
                  </a:moveTo>
                  <a:lnTo>
                    <a:pt x="5817489" y="0"/>
                  </a:lnTo>
                </a:path>
                <a:path w="5817870" h="161925">
                  <a:moveTo>
                    <a:pt x="0" y="0"/>
                  </a:moveTo>
                  <a:lnTo>
                    <a:pt x="5817489" y="0"/>
                  </a:lnTo>
                </a:path>
                <a:path w="5817870" h="161925">
                  <a:moveTo>
                    <a:pt x="0" y="0"/>
                  </a:moveTo>
                  <a:lnTo>
                    <a:pt x="5817489" y="0"/>
                  </a:lnTo>
                </a:path>
                <a:path w="5817870" h="161925">
                  <a:moveTo>
                    <a:pt x="0" y="161785"/>
                  </a:moveTo>
                  <a:lnTo>
                    <a:pt x="5817489" y="161785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925854" y="6299276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25854" y="5652097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925854" y="5813895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925854" y="5975705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925854" y="5328488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25854" y="5004905"/>
              <a:ext cx="5817870" cy="647700"/>
            </a:xfrm>
            <a:custGeom>
              <a:avLst/>
              <a:gdLst/>
              <a:ahLst/>
              <a:cxnLst/>
              <a:rect l="l" t="t" r="r" b="b"/>
              <a:pathLst>
                <a:path w="5817870" h="647700">
                  <a:moveTo>
                    <a:pt x="0" y="485381"/>
                  </a:moveTo>
                  <a:lnTo>
                    <a:pt x="5817489" y="485381"/>
                  </a:lnTo>
                </a:path>
                <a:path w="5817870" h="647700">
                  <a:moveTo>
                    <a:pt x="0" y="647191"/>
                  </a:moveTo>
                  <a:lnTo>
                    <a:pt x="5817489" y="647191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925854" y="4681283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485406"/>
                  </a:moveTo>
                  <a:lnTo>
                    <a:pt x="5642013" y="485406"/>
                  </a:lnTo>
                </a:path>
                <a:path w="5642609" h="647700">
                  <a:moveTo>
                    <a:pt x="0" y="647204"/>
                  </a:moveTo>
                  <a:lnTo>
                    <a:pt x="5642013" y="647204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  <a:path w="5642609" h="64770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925854" y="4357713"/>
              <a:ext cx="5817870" cy="647700"/>
            </a:xfrm>
            <a:custGeom>
              <a:avLst/>
              <a:gdLst/>
              <a:ahLst/>
              <a:cxnLst/>
              <a:rect l="l" t="t" r="r" b="b"/>
              <a:pathLst>
                <a:path w="5817870" h="647700">
                  <a:moveTo>
                    <a:pt x="0" y="485381"/>
                  </a:moveTo>
                  <a:lnTo>
                    <a:pt x="5817489" y="485381"/>
                  </a:lnTo>
                </a:path>
                <a:path w="5817870" h="647700">
                  <a:moveTo>
                    <a:pt x="0" y="647192"/>
                  </a:moveTo>
                  <a:lnTo>
                    <a:pt x="5817489" y="647192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161785"/>
                  </a:moveTo>
                  <a:lnTo>
                    <a:pt x="5817489" y="161785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925854" y="4681283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925854" y="3710521"/>
              <a:ext cx="5817870" cy="647700"/>
            </a:xfrm>
            <a:custGeom>
              <a:avLst/>
              <a:gdLst/>
              <a:ahLst/>
              <a:cxnLst/>
              <a:rect l="l" t="t" r="r" b="b"/>
              <a:pathLst>
                <a:path w="5817870" h="647700">
                  <a:moveTo>
                    <a:pt x="0" y="323570"/>
                  </a:moveTo>
                  <a:lnTo>
                    <a:pt x="5817489" y="323570"/>
                  </a:lnTo>
                </a:path>
                <a:path w="5817870" h="647700">
                  <a:moveTo>
                    <a:pt x="0" y="323570"/>
                  </a:moveTo>
                  <a:lnTo>
                    <a:pt x="5817489" y="323570"/>
                  </a:lnTo>
                </a:path>
                <a:path w="5817870" h="647700">
                  <a:moveTo>
                    <a:pt x="0" y="323570"/>
                  </a:moveTo>
                  <a:lnTo>
                    <a:pt x="5817489" y="323570"/>
                  </a:lnTo>
                </a:path>
                <a:path w="5817870" h="647700">
                  <a:moveTo>
                    <a:pt x="0" y="323570"/>
                  </a:moveTo>
                  <a:lnTo>
                    <a:pt x="5817489" y="323570"/>
                  </a:lnTo>
                </a:path>
                <a:path w="5817870" h="647700">
                  <a:moveTo>
                    <a:pt x="0" y="323570"/>
                  </a:moveTo>
                  <a:lnTo>
                    <a:pt x="5817489" y="323570"/>
                  </a:lnTo>
                </a:path>
                <a:path w="5817870" h="647700">
                  <a:moveTo>
                    <a:pt x="0" y="485381"/>
                  </a:moveTo>
                  <a:lnTo>
                    <a:pt x="5817489" y="485381"/>
                  </a:lnTo>
                </a:path>
                <a:path w="5817870" h="647700">
                  <a:moveTo>
                    <a:pt x="0" y="647192"/>
                  </a:moveTo>
                  <a:lnTo>
                    <a:pt x="5817489" y="647192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  <a:path w="5817870" h="64770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925854" y="3872306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013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925854" y="2092579"/>
              <a:ext cx="5817870" cy="1941830"/>
            </a:xfrm>
            <a:custGeom>
              <a:avLst/>
              <a:gdLst/>
              <a:ahLst/>
              <a:cxnLst/>
              <a:rect l="l" t="t" r="r" b="b"/>
              <a:pathLst>
                <a:path w="5817870" h="1941829">
                  <a:moveTo>
                    <a:pt x="0" y="1941512"/>
                  </a:moveTo>
                  <a:lnTo>
                    <a:pt x="5817489" y="1941512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1456156"/>
                  </a:moveTo>
                  <a:lnTo>
                    <a:pt x="5817489" y="1456156"/>
                  </a:lnTo>
                </a:path>
                <a:path w="5817870" h="1941829">
                  <a:moveTo>
                    <a:pt x="0" y="1617941"/>
                  </a:moveTo>
                  <a:lnTo>
                    <a:pt x="5817489" y="1617941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1132573"/>
                  </a:moveTo>
                  <a:lnTo>
                    <a:pt x="5817489" y="1132573"/>
                  </a:lnTo>
                </a:path>
                <a:path w="5817870" h="1941829">
                  <a:moveTo>
                    <a:pt x="0" y="1294371"/>
                  </a:moveTo>
                  <a:lnTo>
                    <a:pt x="5817489" y="1294371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808964"/>
                  </a:moveTo>
                  <a:lnTo>
                    <a:pt x="5817489" y="808964"/>
                  </a:lnTo>
                </a:path>
                <a:path w="5817870" h="1941829">
                  <a:moveTo>
                    <a:pt x="0" y="970762"/>
                  </a:moveTo>
                  <a:lnTo>
                    <a:pt x="5817489" y="970762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  <a:path w="5817870" h="1941829">
                  <a:moveTo>
                    <a:pt x="0" y="485381"/>
                  </a:moveTo>
                  <a:lnTo>
                    <a:pt x="5817489" y="485381"/>
                  </a:lnTo>
                </a:path>
                <a:path w="5817870" h="1941829">
                  <a:moveTo>
                    <a:pt x="0" y="647179"/>
                  </a:moveTo>
                  <a:lnTo>
                    <a:pt x="5817489" y="647179"/>
                  </a:lnTo>
                </a:path>
                <a:path w="5817870" h="1941829">
                  <a:moveTo>
                    <a:pt x="0" y="0"/>
                  </a:moveTo>
                  <a:lnTo>
                    <a:pt x="5817489" y="0"/>
                  </a:lnTo>
                </a:path>
                <a:path w="5817870" h="1941829">
                  <a:moveTo>
                    <a:pt x="0" y="0"/>
                  </a:moveTo>
                  <a:lnTo>
                    <a:pt x="5817489" y="0"/>
                  </a:lnTo>
                </a:path>
                <a:path w="5817870" h="1941829">
                  <a:moveTo>
                    <a:pt x="0" y="0"/>
                  </a:moveTo>
                  <a:lnTo>
                    <a:pt x="5817489" y="0"/>
                  </a:lnTo>
                </a:path>
                <a:path w="5817870" h="1941829">
                  <a:moveTo>
                    <a:pt x="0" y="0"/>
                  </a:moveTo>
                  <a:lnTo>
                    <a:pt x="5817489" y="0"/>
                  </a:lnTo>
                </a:path>
                <a:path w="5817870" h="1941829">
                  <a:moveTo>
                    <a:pt x="0" y="0"/>
                  </a:moveTo>
                  <a:lnTo>
                    <a:pt x="5817489" y="0"/>
                  </a:lnTo>
                </a:path>
                <a:path w="5817870" h="1941829">
                  <a:moveTo>
                    <a:pt x="0" y="161798"/>
                  </a:moveTo>
                  <a:lnTo>
                    <a:pt x="5817489" y="161798"/>
                  </a:lnTo>
                </a:path>
                <a:path w="5817870" h="1941829">
                  <a:moveTo>
                    <a:pt x="0" y="323583"/>
                  </a:moveTo>
                  <a:lnTo>
                    <a:pt x="5817489" y="323583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3837926" y="1764906"/>
              <a:ext cx="2905760" cy="161925"/>
            </a:xfrm>
            <a:custGeom>
              <a:avLst/>
              <a:gdLst/>
              <a:ahLst/>
              <a:cxnLst/>
              <a:rect l="l" t="t" r="r" b="b"/>
              <a:pathLst>
                <a:path w="2905759" h="161925">
                  <a:moveTo>
                    <a:pt x="0" y="0"/>
                  </a:moveTo>
                  <a:lnTo>
                    <a:pt x="2905417" y="0"/>
                  </a:lnTo>
                </a:path>
                <a:path w="2905759" h="161925">
                  <a:moveTo>
                    <a:pt x="0" y="0"/>
                  </a:moveTo>
                  <a:lnTo>
                    <a:pt x="2905417" y="0"/>
                  </a:lnTo>
                </a:path>
                <a:path w="2905759" h="161925">
                  <a:moveTo>
                    <a:pt x="0" y="0"/>
                  </a:moveTo>
                  <a:lnTo>
                    <a:pt x="2905417" y="0"/>
                  </a:lnTo>
                </a:path>
                <a:path w="2905759" h="161925">
                  <a:moveTo>
                    <a:pt x="0" y="0"/>
                  </a:moveTo>
                  <a:lnTo>
                    <a:pt x="2905417" y="0"/>
                  </a:lnTo>
                </a:path>
                <a:path w="2905759" h="161925">
                  <a:moveTo>
                    <a:pt x="0" y="0"/>
                  </a:moveTo>
                  <a:lnTo>
                    <a:pt x="2905417" y="0"/>
                  </a:lnTo>
                </a:path>
                <a:path w="2905759" h="161925">
                  <a:moveTo>
                    <a:pt x="0" y="161785"/>
                  </a:moveTo>
                  <a:lnTo>
                    <a:pt x="2905417" y="161785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925854" y="2087575"/>
              <a:ext cx="5817870" cy="2540"/>
            </a:xfrm>
            <a:custGeom>
              <a:avLst/>
              <a:gdLst/>
              <a:ahLst/>
              <a:cxnLst/>
              <a:rect l="l" t="t" r="r" b="b"/>
              <a:pathLst>
                <a:path w="5817870" h="2539">
                  <a:moveTo>
                    <a:pt x="0" y="0"/>
                  </a:moveTo>
                  <a:lnTo>
                    <a:pt x="5817489" y="0"/>
                  </a:lnTo>
                </a:path>
                <a:path w="5817870" h="2539">
                  <a:moveTo>
                    <a:pt x="0" y="2247"/>
                  </a:moveTo>
                  <a:lnTo>
                    <a:pt x="5817489" y="2247"/>
                  </a:lnTo>
                </a:path>
              </a:pathLst>
            </a:custGeom>
            <a:ln w="317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242154" y="1439164"/>
              <a:ext cx="15240" cy="0"/>
            </a:xfrm>
            <a:custGeom>
              <a:avLst/>
              <a:gdLst/>
              <a:ahLst/>
              <a:cxnLst/>
              <a:rect l="l" t="t" r="r" b="b"/>
              <a:pathLst>
                <a:path w="15240" h="0">
                  <a:moveTo>
                    <a:pt x="0" y="0"/>
                  </a:moveTo>
                  <a:lnTo>
                    <a:pt x="14973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1565978" y="1439164"/>
              <a:ext cx="1958339" cy="0"/>
            </a:xfrm>
            <a:custGeom>
              <a:avLst/>
              <a:gdLst/>
              <a:ahLst/>
              <a:cxnLst/>
              <a:rect l="l" t="t" r="r" b="b"/>
              <a:pathLst>
                <a:path w="1958339" h="0">
                  <a:moveTo>
                    <a:pt x="0" y="0"/>
                  </a:moveTo>
                  <a:lnTo>
                    <a:pt x="14973" y="0"/>
                  </a:lnTo>
                </a:path>
                <a:path w="1958339" h="0">
                  <a:moveTo>
                    <a:pt x="323862" y="0"/>
                  </a:moveTo>
                  <a:lnTo>
                    <a:pt x="338835" y="0"/>
                  </a:lnTo>
                </a:path>
                <a:path w="1958339" h="0">
                  <a:moveTo>
                    <a:pt x="647687" y="0"/>
                  </a:moveTo>
                  <a:lnTo>
                    <a:pt x="662660" y="0"/>
                  </a:lnTo>
                </a:path>
                <a:path w="1958339" h="0">
                  <a:moveTo>
                    <a:pt x="971511" y="0"/>
                  </a:moveTo>
                  <a:lnTo>
                    <a:pt x="986485" y="0"/>
                  </a:lnTo>
                </a:path>
                <a:path w="1958339" h="0">
                  <a:moveTo>
                    <a:pt x="1295272" y="0"/>
                  </a:moveTo>
                  <a:lnTo>
                    <a:pt x="1310246" y="0"/>
                  </a:lnTo>
                </a:path>
                <a:path w="1958339" h="0">
                  <a:moveTo>
                    <a:pt x="1619161" y="0"/>
                  </a:moveTo>
                  <a:lnTo>
                    <a:pt x="1634134" y="0"/>
                  </a:lnTo>
                </a:path>
                <a:path w="1958339" h="0">
                  <a:moveTo>
                    <a:pt x="1942985" y="0"/>
                  </a:moveTo>
                  <a:lnTo>
                    <a:pt x="1957958" y="0"/>
                  </a:lnTo>
                </a:path>
              </a:pathLst>
            </a:custGeom>
            <a:ln w="14973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925854" y="1437233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  <a:path w="5817870" h="0">
                  <a:moveTo>
                    <a:pt x="0" y="0"/>
                  </a:moveTo>
                  <a:lnTo>
                    <a:pt x="5817489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837926" y="1599019"/>
              <a:ext cx="2905760" cy="166370"/>
            </a:xfrm>
            <a:custGeom>
              <a:avLst/>
              <a:gdLst/>
              <a:ahLst/>
              <a:cxnLst/>
              <a:rect l="l" t="t" r="r" b="b"/>
              <a:pathLst>
                <a:path w="2905759" h="166369">
                  <a:moveTo>
                    <a:pt x="0" y="0"/>
                  </a:moveTo>
                  <a:lnTo>
                    <a:pt x="2905417" y="0"/>
                  </a:lnTo>
                </a:path>
                <a:path w="2905759" h="166369">
                  <a:moveTo>
                    <a:pt x="0" y="161785"/>
                  </a:moveTo>
                  <a:lnTo>
                    <a:pt x="2905417" y="161785"/>
                  </a:lnTo>
                </a:path>
                <a:path w="2905759" h="166369">
                  <a:moveTo>
                    <a:pt x="0" y="165887"/>
                  </a:moveTo>
                  <a:lnTo>
                    <a:pt x="2905417" y="165887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925866" y="1437233"/>
              <a:ext cx="5817870" cy="0"/>
            </a:xfrm>
            <a:custGeom>
              <a:avLst/>
              <a:gdLst/>
              <a:ahLst/>
              <a:cxnLst/>
              <a:rect l="l" t="t" r="r" b="b"/>
              <a:pathLst>
                <a:path w="5817870" h="0">
                  <a:moveTo>
                    <a:pt x="0" y="0"/>
                  </a:moveTo>
                  <a:lnTo>
                    <a:pt x="5817476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1247418" y="1439164"/>
              <a:ext cx="5080" cy="7447280"/>
            </a:xfrm>
            <a:custGeom>
              <a:avLst/>
              <a:gdLst/>
              <a:ahLst/>
              <a:cxnLst/>
              <a:rect l="l" t="t" r="r" b="b"/>
              <a:pathLst>
                <a:path w="5080" h="7447280">
                  <a:moveTo>
                    <a:pt x="2247" y="649744"/>
                  </a:moveTo>
                  <a:lnTo>
                    <a:pt x="2247" y="7447025"/>
                  </a:lnTo>
                </a:path>
                <a:path w="5080" h="7447280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1004556" y="1439164"/>
              <a:ext cx="167005" cy="7447280"/>
            </a:xfrm>
            <a:custGeom>
              <a:avLst/>
              <a:gdLst/>
              <a:ahLst/>
              <a:cxnLst/>
              <a:rect l="l" t="t" r="r" b="b"/>
              <a:pathLst>
                <a:path w="167005" h="7447280">
                  <a:moveTo>
                    <a:pt x="164160" y="649744"/>
                  </a:moveTo>
                  <a:lnTo>
                    <a:pt x="164160" y="7447025"/>
                  </a:lnTo>
                </a:path>
                <a:path w="167005" h="7447280">
                  <a:moveTo>
                    <a:pt x="161912" y="0"/>
                  </a:moveTo>
                  <a:lnTo>
                    <a:pt x="166408" y="0"/>
                  </a:lnTo>
                </a:path>
                <a:path w="167005" h="7447280">
                  <a:moveTo>
                    <a:pt x="83197" y="649744"/>
                  </a:moveTo>
                  <a:lnTo>
                    <a:pt x="83197" y="7447025"/>
                  </a:lnTo>
                </a:path>
                <a:path w="167005" h="7447280">
                  <a:moveTo>
                    <a:pt x="80949" y="0"/>
                  </a:moveTo>
                  <a:lnTo>
                    <a:pt x="85445" y="0"/>
                  </a:lnTo>
                </a:path>
                <a:path w="167005" h="7447280">
                  <a:moveTo>
                    <a:pt x="2247" y="649744"/>
                  </a:moveTo>
                  <a:lnTo>
                    <a:pt x="2247" y="7447025"/>
                  </a:lnTo>
                </a:path>
                <a:path w="167005" h="7447280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925841" y="1437411"/>
              <a:ext cx="0" cy="7449184"/>
            </a:xfrm>
            <a:custGeom>
              <a:avLst/>
              <a:gdLst/>
              <a:ahLst/>
              <a:cxnLst/>
              <a:rect l="l" t="t" r="r" b="b"/>
              <a:pathLst>
                <a:path w="0" h="7449184">
                  <a:moveTo>
                    <a:pt x="0" y="7448778"/>
                  </a:moveTo>
                  <a:lnTo>
                    <a:pt x="0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1247418" y="1439164"/>
              <a:ext cx="1299845" cy="7447280"/>
            </a:xfrm>
            <a:custGeom>
              <a:avLst/>
              <a:gdLst/>
              <a:ahLst/>
              <a:cxnLst/>
              <a:rect l="l" t="t" r="r" b="b"/>
              <a:pathLst>
                <a:path w="1299845" h="7447280">
                  <a:moveTo>
                    <a:pt x="326047" y="649744"/>
                  </a:moveTo>
                  <a:lnTo>
                    <a:pt x="326047" y="7447025"/>
                  </a:lnTo>
                </a:path>
                <a:path w="1299845" h="7447280">
                  <a:moveTo>
                    <a:pt x="323799" y="0"/>
                  </a:moveTo>
                  <a:lnTo>
                    <a:pt x="328294" y="0"/>
                  </a:lnTo>
                </a:path>
                <a:path w="1299845" h="7447280">
                  <a:moveTo>
                    <a:pt x="245109" y="649744"/>
                  </a:moveTo>
                  <a:lnTo>
                    <a:pt x="245109" y="7447025"/>
                  </a:lnTo>
                </a:path>
                <a:path w="1299845" h="7447280">
                  <a:moveTo>
                    <a:pt x="242862" y="0"/>
                  </a:moveTo>
                  <a:lnTo>
                    <a:pt x="247357" y="0"/>
                  </a:lnTo>
                </a:path>
                <a:path w="1299845" h="7447280">
                  <a:moveTo>
                    <a:pt x="164147" y="649744"/>
                  </a:moveTo>
                  <a:lnTo>
                    <a:pt x="164147" y="7447025"/>
                  </a:lnTo>
                </a:path>
                <a:path w="1299845" h="7447280">
                  <a:moveTo>
                    <a:pt x="161899" y="0"/>
                  </a:moveTo>
                  <a:lnTo>
                    <a:pt x="166395" y="0"/>
                  </a:lnTo>
                </a:path>
                <a:path w="1299845" h="7447280">
                  <a:moveTo>
                    <a:pt x="83197" y="649744"/>
                  </a:moveTo>
                  <a:lnTo>
                    <a:pt x="83197" y="7447025"/>
                  </a:lnTo>
                </a:path>
                <a:path w="1299845" h="7447280">
                  <a:moveTo>
                    <a:pt x="80949" y="0"/>
                  </a:moveTo>
                  <a:lnTo>
                    <a:pt x="85445" y="0"/>
                  </a:lnTo>
                </a:path>
                <a:path w="1299845" h="7447280">
                  <a:moveTo>
                    <a:pt x="2247" y="649744"/>
                  </a:moveTo>
                  <a:lnTo>
                    <a:pt x="2247" y="7447025"/>
                  </a:lnTo>
                </a:path>
                <a:path w="1299845" h="7447280">
                  <a:moveTo>
                    <a:pt x="0" y="0"/>
                  </a:moveTo>
                  <a:lnTo>
                    <a:pt x="4495" y="0"/>
                  </a:lnTo>
                </a:path>
                <a:path w="1299845" h="7447280">
                  <a:moveTo>
                    <a:pt x="649909" y="649744"/>
                  </a:moveTo>
                  <a:lnTo>
                    <a:pt x="649909" y="7447025"/>
                  </a:lnTo>
                </a:path>
                <a:path w="1299845" h="7447280">
                  <a:moveTo>
                    <a:pt x="647661" y="0"/>
                  </a:moveTo>
                  <a:lnTo>
                    <a:pt x="652157" y="0"/>
                  </a:lnTo>
                </a:path>
                <a:path w="1299845" h="7447280">
                  <a:moveTo>
                    <a:pt x="568934" y="649744"/>
                  </a:moveTo>
                  <a:lnTo>
                    <a:pt x="568934" y="7447025"/>
                  </a:lnTo>
                </a:path>
                <a:path w="1299845" h="7447280">
                  <a:moveTo>
                    <a:pt x="566686" y="0"/>
                  </a:moveTo>
                  <a:lnTo>
                    <a:pt x="571182" y="0"/>
                  </a:lnTo>
                </a:path>
                <a:path w="1299845" h="7447280">
                  <a:moveTo>
                    <a:pt x="487972" y="649744"/>
                  </a:moveTo>
                  <a:lnTo>
                    <a:pt x="487972" y="7447025"/>
                  </a:lnTo>
                </a:path>
                <a:path w="1299845" h="7447280">
                  <a:moveTo>
                    <a:pt x="485724" y="0"/>
                  </a:moveTo>
                  <a:lnTo>
                    <a:pt x="490219" y="0"/>
                  </a:lnTo>
                </a:path>
                <a:path w="1299845" h="7447280">
                  <a:moveTo>
                    <a:pt x="407022" y="649744"/>
                  </a:moveTo>
                  <a:lnTo>
                    <a:pt x="407022" y="7447025"/>
                  </a:lnTo>
                </a:path>
                <a:path w="1299845" h="7447280">
                  <a:moveTo>
                    <a:pt x="404774" y="0"/>
                  </a:moveTo>
                  <a:lnTo>
                    <a:pt x="409270" y="0"/>
                  </a:lnTo>
                </a:path>
                <a:path w="1299845" h="7447280">
                  <a:moveTo>
                    <a:pt x="326047" y="649744"/>
                  </a:moveTo>
                  <a:lnTo>
                    <a:pt x="326047" y="7447025"/>
                  </a:lnTo>
                </a:path>
                <a:path w="1299845" h="7447280">
                  <a:moveTo>
                    <a:pt x="323799" y="0"/>
                  </a:moveTo>
                  <a:lnTo>
                    <a:pt x="328294" y="0"/>
                  </a:lnTo>
                </a:path>
                <a:path w="1299845" h="7447280">
                  <a:moveTo>
                    <a:pt x="973734" y="649744"/>
                  </a:moveTo>
                  <a:lnTo>
                    <a:pt x="973734" y="7447025"/>
                  </a:lnTo>
                </a:path>
                <a:path w="1299845" h="7447280">
                  <a:moveTo>
                    <a:pt x="971486" y="0"/>
                  </a:moveTo>
                  <a:lnTo>
                    <a:pt x="975982" y="0"/>
                  </a:lnTo>
                </a:path>
                <a:path w="1299845" h="7447280">
                  <a:moveTo>
                    <a:pt x="892771" y="649744"/>
                  </a:moveTo>
                  <a:lnTo>
                    <a:pt x="892771" y="7447025"/>
                  </a:lnTo>
                </a:path>
                <a:path w="1299845" h="7447280">
                  <a:moveTo>
                    <a:pt x="890524" y="0"/>
                  </a:moveTo>
                  <a:lnTo>
                    <a:pt x="895019" y="0"/>
                  </a:lnTo>
                </a:path>
                <a:path w="1299845" h="7447280">
                  <a:moveTo>
                    <a:pt x="811822" y="649744"/>
                  </a:moveTo>
                  <a:lnTo>
                    <a:pt x="811822" y="7447025"/>
                  </a:lnTo>
                </a:path>
                <a:path w="1299845" h="7447280">
                  <a:moveTo>
                    <a:pt x="809574" y="0"/>
                  </a:moveTo>
                  <a:lnTo>
                    <a:pt x="814069" y="0"/>
                  </a:lnTo>
                </a:path>
                <a:path w="1299845" h="7447280">
                  <a:moveTo>
                    <a:pt x="730859" y="649744"/>
                  </a:moveTo>
                  <a:lnTo>
                    <a:pt x="730859" y="7447025"/>
                  </a:lnTo>
                </a:path>
                <a:path w="1299845" h="7447280">
                  <a:moveTo>
                    <a:pt x="728611" y="0"/>
                  </a:moveTo>
                  <a:lnTo>
                    <a:pt x="733107" y="0"/>
                  </a:lnTo>
                </a:path>
                <a:path w="1299845" h="7447280">
                  <a:moveTo>
                    <a:pt x="649909" y="649744"/>
                  </a:moveTo>
                  <a:lnTo>
                    <a:pt x="649909" y="7447025"/>
                  </a:lnTo>
                </a:path>
                <a:path w="1299845" h="7447280">
                  <a:moveTo>
                    <a:pt x="647661" y="0"/>
                  </a:moveTo>
                  <a:lnTo>
                    <a:pt x="652157" y="0"/>
                  </a:lnTo>
                </a:path>
                <a:path w="1299845" h="7447280">
                  <a:moveTo>
                    <a:pt x="1297520" y="649744"/>
                  </a:moveTo>
                  <a:lnTo>
                    <a:pt x="1297520" y="7447025"/>
                  </a:lnTo>
                </a:path>
                <a:path w="1299845" h="7447280">
                  <a:moveTo>
                    <a:pt x="1295273" y="0"/>
                  </a:moveTo>
                  <a:lnTo>
                    <a:pt x="1299768" y="0"/>
                  </a:lnTo>
                </a:path>
                <a:path w="1299845" h="7447280">
                  <a:moveTo>
                    <a:pt x="1216571" y="649744"/>
                  </a:moveTo>
                  <a:lnTo>
                    <a:pt x="1216571" y="7447025"/>
                  </a:lnTo>
                </a:path>
                <a:path w="1299845" h="7447280">
                  <a:moveTo>
                    <a:pt x="1214323" y="0"/>
                  </a:moveTo>
                  <a:lnTo>
                    <a:pt x="1218819" y="0"/>
                  </a:lnTo>
                </a:path>
                <a:path w="1299845" h="7447280">
                  <a:moveTo>
                    <a:pt x="1135621" y="649744"/>
                  </a:moveTo>
                  <a:lnTo>
                    <a:pt x="1135621" y="7447025"/>
                  </a:lnTo>
                </a:path>
                <a:path w="1299845" h="7447280">
                  <a:moveTo>
                    <a:pt x="1133373" y="0"/>
                  </a:moveTo>
                  <a:lnTo>
                    <a:pt x="1137869" y="0"/>
                  </a:lnTo>
                </a:path>
                <a:path w="1299845" h="7447280">
                  <a:moveTo>
                    <a:pt x="1054671" y="649744"/>
                  </a:moveTo>
                  <a:lnTo>
                    <a:pt x="1054671" y="7447025"/>
                  </a:lnTo>
                </a:path>
                <a:path w="1299845" h="7447280">
                  <a:moveTo>
                    <a:pt x="1052423" y="0"/>
                  </a:moveTo>
                  <a:lnTo>
                    <a:pt x="1056919" y="0"/>
                  </a:lnTo>
                </a:path>
                <a:path w="1299845" h="7447280">
                  <a:moveTo>
                    <a:pt x="973734" y="649744"/>
                  </a:moveTo>
                  <a:lnTo>
                    <a:pt x="973734" y="7447025"/>
                  </a:lnTo>
                </a:path>
                <a:path w="1299845" h="7447280">
                  <a:moveTo>
                    <a:pt x="971486" y="0"/>
                  </a:moveTo>
                  <a:lnTo>
                    <a:pt x="975982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866490" y="1439164"/>
              <a:ext cx="5080" cy="7447280"/>
            </a:xfrm>
            <a:custGeom>
              <a:avLst/>
              <a:gdLst/>
              <a:ahLst/>
              <a:cxnLst/>
              <a:rect l="l" t="t" r="r" b="b"/>
              <a:pathLst>
                <a:path w="5080" h="7447280">
                  <a:moveTo>
                    <a:pt x="2247" y="649744"/>
                  </a:moveTo>
                  <a:lnTo>
                    <a:pt x="2247" y="7447025"/>
                  </a:lnTo>
                </a:path>
                <a:path w="5080" h="7447280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542691" y="1439164"/>
              <a:ext cx="247650" cy="7447280"/>
            </a:xfrm>
            <a:custGeom>
              <a:avLst/>
              <a:gdLst/>
              <a:ahLst/>
              <a:cxnLst/>
              <a:rect l="l" t="t" r="r" b="b"/>
              <a:pathLst>
                <a:path w="247650" h="7447280">
                  <a:moveTo>
                    <a:pt x="245097" y="649744"/>
                  </a:moveTo>
                  <a:lnTo>
                    <a:pt x="245097" y="7447025"/>
                  </a:lnTo>
                </a:path>
                <a:path w="247650" h="7447280">
                  <a:moveTo>
                    <a:pt x="242849" y="0"/>
                  </a:moveTo>
                  <a:lnTo>
                    <a:pt x="247345" y="0"/>
                  </a:lnTo>
                </a:path>
                <a:path w="247650" h="7447280">
                  <a:moveTo>
                    <a:pt x="164147" y="649744"/>
                  </a:moveTo>
                  <a:lnTo>
                    <a:pt x="164147" y="7447025"/>
                  </a:lnTo>
                </a:path>
                <a:path w="247650" h="7447280">
                  <a:moveTo>
                    <a:pt x="161899" y="0"/>
                  </a:moveTo>
                  <a:lnTo>
                    <a:pt x="166395" y="0"/>
                  </a:lnTo>
                </a:path>
                <a:path w="247650" h="7447280">
                  <a:moveTo>
                    <a:pt x="83197" y="649744"/>
                  </a:moveTo>
                  <a:lnTo>
                    <a:pt x="83197" y="7447025"/>
                  </a:lnTo>
                </a:path>
                <a:path w="247650" h="7447280">
                  <a:moveTo>
                    <a:pt x="80949" y="0"/>
                  </a:moveTo>
                  <a:lnTo>
                    <a:pt x="85445" y="0"/>
                  </a:lnTo>
                </a:path>
                <a:path w="247650" h="7447280">
                  <a:moveTo>
                    <a:pt x="2247" y="649744"/>
                  </a:moveTo>
                  <a:lnTo>
                    <a:pt x="2247" y="7447025"/>
                  </a:lnTo>
                </a:path>
                <a:path w="247650" h="7447280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2947440" y="1439164"/>
              <a:ext cx="247650" cy="7449184"/>
            </a:xfrm>
            <a:custGeom>
              <a:avLst/>
              <a:gdLst/>
              <a:ahLst/>
              <a:cxnLst/>
              <a:rect l="l" t="t" r="r" b="b"/>
              <a:pathLst>
                <a:path w="247650" h="7449184">
                  <a:moveTo>
                    <a:pt x="245122" y="649744"/>
                  </a:moveTo>
                  <a:lnTo>
                    <a:pt x="245122" y="7448816"/>
                  </a:lnTo>
                </a:path>
                <a:path w="247650" h="7449184">
                  <a:moveTo>
                    <a:pt x="242874" y="0"/>
                  </a:moveTo>
                  <a:lnTo>
                    <a:pt x="247370" y="0"/>
                  </a:lnTo>
                </a:path>
                <a:path w="247650" h="7449184">
                  <a:moveTo>
                    <a:pt x="164172" y="649744"/>
                  </a:moveTo>
                  <a:lnTo>
                    <a:pt x="164172" y="7448816"/>
                  </a:lnTo>
                </a:path>
                <a:path w="247650" h="7449184">
                  <a:moveTo>
                    <a:pt x="161925" y="0"/>
                  </a:moveTo>
                  <a:lnTo>
                    <a:pt x="166420" y="0"/>
                  </a:lnTo>
                </a:path>
                <a:path w="247650" h="7449184">
                  <a:moveTo>
                    <a:pt x="83210" y="649744"/>
                  </a:moveTo>
                  <a:lnTo>
                    <a:pt x="83210" y="7448816"/>
                  </a:lnTo>
                </a:path>
                <a:path w="247650" h="7449184">
                  <a:moveTo>
                    <a:pt x="80962" y="0"/>
                  </a:moveTo>
                  <a:lnTo>
                    <a:pt x="85458" y="0"/>
                  </a:lnTo>
                </a:path>
                <a:path w="247650" h="7449184">
                  <a:moveTo>
                    <a:pt x="2247" y="649744"/>
                  </a:moveTo>
                  <a:lnTo>
                    <a:pt x="2247" y="7448816"/>
                  </a:lnTo>
                </a:path>
                <a:path w="247650" h="7449184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866490" y="1439164"/>
              <a:ext cx="5080" cy="7449184"/>
            </a:xfrm>
            <a:custGeom>
              <a:avLst/>
              <a:gdLst/>
              <a:ahLst/>
              <a:cxnLst/>
              <a:rect l="l" t="t" r="r" b="b"/>
              <a:pathLst>
                <a:path w="5080" h="7449184">
                  <a:moveTo>
                    <a:pt x="2247" y="649744"/>
                  </a:moveTo>
                  <a:lnTo>
                    <a:pt x="2247" y="7448816"/>
                  </a:lnTo>
                </a:path>
                <a:path w="5080" h="7449184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190315" y="1439164"/>
              <a:ext cx="328930" cy="7449184"/>
            </a:xfrm>
            <a:custGeom>
              <a:avLst/>
              <a:gdLst/>
              <a:ahLst/>
              <a:cxnLst/>
              <a:rect l="l" t="t" r="r" b="b"/>
              <a:pathLst>
                <a:path w="328929" h="7449184">
                  <a:moveTo>
                    <a:pt x="326072" y="649744"/>
                  </a:moveTo>
                  <a:lnTo>
                    <a:pt x="326072" y="7448816"/>
                  </a:lnTo>
                </a:path>
                <a:path w="328929" h="7449184">
                  <a:moveTo>
                    <a:pt x="323824" y="0"/>
                  </a:moveTo>
                  <a:lnTo>
                    <a:pt x="328320" y="0"/>
                  </a:lnTo>
                </a:path>
                <a:path w="328929" h="7449184">
                  <a:moveTo>
                    <a:pt x="245110" y="649744"/>
                  </a:moveTo>
                  <a:lnTo>
                    <a:pt x="245110" y="7448816"/>
                  </a:lnTo>
                </a:path>
                <a:path w="328929" h="7449184">
                  <a:moveTo>
                    <a:pt x="242862" y="0"/>
                  </a:moveTo>
                  <a:lnTo>
                    <a:pt x="247357" y="0"/>
                  </a:lnTo>
                </a:path>
                <a:path w="328929" h="7449184">
                  <a:moveTo>
                    <a:pt x="164160" y="649744"/>
                  </a:moveTo>
                  <a:lnTo>
                    <a:pt x="164160" y="7448816"/>
                  </a:lnTo>
                </a:path>
                <a:path w="328929" h="7449184">
                  <a:moveTo>
                    <a:pt x="161912" y="0"/>
                  </a:moveTo>
                  <a:lnTo>
                    <a:pt x="166408" y="0"/>
                  </a:lnTo>
                </a:path>
                <a:path w="328929" h="7449184">
                  <a:moveTo>
                    <a:pt x="83210" y="649744"/>
                  </a:moveTo>
                  <a:lnTo>
                    <a:pt x="83210" y="7448816"/>
                  </a:lnTo>
                </a:path>
                <a:path w="328929" h="7449184">
                  <a:moveTo>
                    <a:pt x="80962" y="0"/>
                  </a:moveTo>
                  <a:lnTo>
                    <a:pt x="85458" y="0"/>
                  </a:lnTo>
                </a:path>
                <a:path w="328929" h="7449184">
                  <a:moveTo>
                    <a:pt x="2247" y="649744"/>
                  </a:moveTo>
                  <a:lnTo>
                    <a:pt x="2247" y="7448816"/>
                  </a:lnTo>
                </a:path>
                <a:path w="328929" h="7449184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840199" y="1437411"/>
              <a:ext cx="0" cy="7451090"/>
            </a:xfrm>
            <a:custGeom>
              <a:avLst/>
              <a:gdLst/>
              <a:ahLst/>
              <a:cxnLst/>
              <a:rect l="l" t="t" r="r" b="b"/>
              <a:pathLst>
                <a:path w="0" h="7451090">
                  <a:moveTo>
                    <a:pt x="0" y="7450569"/>
                  </a:moveTo>
                  <a:lnTo>
                    <a:pt x="0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514139" y="1439164"/>
              <a:ext cx="247650" cy="7449184"/>
            </a:xfrm>
            <a:custGeom>
              <a:avLst/>
              <a:gdLst/>
              <a:ahLst/>
              <a:cxnLst/>
              <a:rect l="l" t="t" r="r" b="b"/>
              <a:pathLst>
                <a:path w="247650" h="7449184">
                  <a:moveTo>
                    <a:pt x="245097" y="649744"/>
                  </a:moveTo>
                  <a:lnTo>
                    <a:pt x="245097" y="7448816"/>
                  </a:lnTo>
                </a:path>
                <a:path w="247650" h="7449184">
                  <a:moveTo>
                    <a:pt x="242849" y="0"/>
                  </a:moveTo>
                  <a:lnTo>
                    <a:pt x="247345" y="0"/>
                  </a:lnTo>
                </a:path>
                <a:path w="247650" h="7449184">
                  <a:moveTo>
                    <a:pt x="164147" y="649744"/>
                  </a:moveTo>
                  <a:lnTo>
                    <a:pt x="164147" y="7448816"/>
                  </a:lnTo>
                </a:path>
                <a:path w="247650" h="7449184">
                  <a:moveTo>
                    <a:pt x="161899" y="0"/>
                  </a:moveTo>
                  <a:lnTo>
                    <a:pt x="166395" y="0"/>
                  </a:lnTo>
                </a:path>
                <a:path w="247650" h="7449184">
                  <a:moveTo>
                    <a:pt x="83197" y="649744"/>
                  </a:moveTo>
                  <a:lnTo>
                    <a:pt x="83197" y="7448816"/>
                  </a:lnTo>
                </a:path>
                <a:path w="247650" h="7449184">
                  <a:moveTo>
                    <a:pt x="80949" y="0"/>
                  </a:moveTo>
                  <a:lnTo>
                    <a:pt x="85445" y="0"/>
                  </a:lnTo>
                </a:path>
                <a:path w="247650" h="7449184">
                  <a:moveTo>
                    <a:pt x="2247" y="649744"/>
                  </a:moveTo>
                  <a:lnTo>
                    <a:pt x="2247" y="7448816"/>
                  </a:lnTo>
                </a:path>
                <a:path w="247650" h="7449184">
                  <a:moveTo>
                    <a:pt x="0" y="0"/>
                  </a:moveTo>
                  <a:lnTo>
                    <a:pt x="4495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3840199" y="1437411"/>
              <a:ext cx="2266950" cy="7451090"/>
            </a:xfrm>
            <a:custGeom>
              <a:avLst/>
              <a:gdLst/>
              <a:ahLst/>
              <a:cxnLst/>
              <a:rect l="l" t="t" r="r" b="b"/>
              <a:pathLst>
                <a:path w="2266950" h="7451090">
                  <a:moveTo>
                    <a:pt x="323824" y="7450569"/>
                  </a:moveTo>
                  <a:lnTo>
                    <a:pt x="323824" y="0"/>
                  </a:lnTo>
                </a:path>
                <a:path w="2266950" h="7451090">
                  <a:moveTo>
                    <a:pt x="242874" y="7450569"/>
                  </a:moveTo>
                  <a:lnTo>
                    <a:pt x="242874" y="0"/>
                  </a:lnTo>
                </a:path>
                <a:path w="2266950" h="7451090">
                  <a:moveTo>
                    <a:pt x="161912" y="7450569"/>
                  </a:moveTo>
                  <a:lnTo>
                    <a:pt x="161912" y="0"/>
                  </a:lnTo>
                </a:path>
                <a:path w="2266950" h="7451090">
                  <a:moveTo>
                    <a:pt x="80949" y="7450569"/>
                  </a:moveTo>
                  <a:lnTo>
                    <a:pt x="80949" y="0"/>
                  </a:lnTo>
                </a:path>
                <a:path w="2266950" h="7451090">
                  <a:moveTo>
                    <a:pt x="0" y="7450569"/>
                  </a:moveTo>
                  <a:lnTo>
                    <a:pt x="0" y="0"/>
                  </a:lnTo>
                </a:path>
                <a:path w="2266950" h="7451090">
                  <a:moveTo>
                    <a:pt x="647649" y="7450569"/>
                  </a:moveTo>
                  <a:lnTo>
                    <a:pt x="647649" y="0"/>
                  </a:lnTo>
                </a:path>
                <a:path w="2266950" h="7451090">
                  <a:moveTo>
                    <a:pt x="566686" y="7450569"/>
                  </a:moveTo>
                  <a:lnTo>
                    <a:pt x="566686" y="0"/>
                  </a:lnTo>
                </a:path>
                <a:path w="2266950" h="7451090">
                  <a:moveTo>
                    <a:pt x="485736" y="7450569"/>
                  </a:moveTo>
                  <a:lnTo>
                    <a:pt x="485736" y="0"/>
                  </a:lnTo>
                </a:path>
                <a:path w="2266950" h="7451090">
                  <a:moveTo>
                    <a:pt x="404787" y="7450569"/>
                  </a:moveTo>
                  <a:lnTo>
                    <a:pt x="404787" y="0"/>
                  </a:lnTo>
                </a:path>
                <a:path w="2266950" h="7451090">
                  <a:moveTo>
                    <a:pt x="323824" y="7450569"/>
                  </a:moveTo>
                  <a:lnTo>
                    <a:pt x="323824" y="0"/>
                  </a:lnTo>
                </a:path>
                <a:path w="2266950" h="7451090">
                  <a:moveTo>
                    <a:pt x="971473" y="7450569"/>
                  </a:moveTo>
                  <a:lnTo>
                    <a:pt x="971473" y="0"/>
                  </a:lnTo>
                </a:path>
                <a:path w="2266950" h="7451090">
                  <a:moveTo>
                    <a:pt x="890524" y="7450569"/>
                  </a:moveTo>
                  <a:lnTo>
                    <a:pt x="890524" y="0"/>
                  </a:lnTo>
                </a:path>
                <a:path w="2266950" h="7451090">
                  <a:moveTo>
                    <a:pt x="809561" y="7450569"/>
                  </a:moveTo>
                  <a:lnTo>
                    <a:pt x="809561" y="0"/>
                  </a:lnTo>
                </a:path>
                <a:path w="2266950" h="7451090">
                  <a:moveTo>
                    <a:pt x="728599" y="7450569"/>
                  </a:moveTo>
                  <a:lnTo>
                    <a:pt x="728599" y="0"/>
                  </a:lnTo>
                </a:path>
                <a:path w="2266950" h="7451090">
                  <a:moveTo>
                    <a:pt x="647649" y="7450569"/>
                  </a:moveTo>
                  <a:lnTo>
                    <a:pt x="647649" y="0"/>
                  </a:lnTo>
                </a:path>
                <a:path w="2266950" h="7451090">
                  <a:moveTo>
                    <a:pt x="1295260" y="7450569"/>
                  </a:moveTo>
                  <a:lnTo>
                    <a:pt x="1295260" y="0"/>
                  </a:lnTo>
                </a:path>
                <a:path w="2266950" h="7451090">
                  <a:moveTo>
                    <a:pt x="1214323" y="7450569"/>
                  </a:moveTo>
                  <a:lnTo>
                    <a:pt x="1214323" y="0"/>
                  </a:lnTo>
                </a:path>
                <a:path w="2266950" h="7451090">
                  <a:moveTo>
                    <a:pt x="1133373" y="7450569"/>
                  </a:moveTo>
                  <a:lnTo>
                    <a:pt x="1133373" y="0"/>
                  </a:lnTo>
                </a:path>
                <a:path w="2266950" h="7451090">
                  <a:moveTo>
                    <a:pt x="1052423" y="7450569"/>
                  </a:moveTo>
                  <a:lnTo>
                    <a:pt x="1052423" y="0"/>
                  </a:lnTo>
                </a:path>
                <a:path w="2266950" h="7451090">
                  <a:moveTo>
                    <a:pt x="971473" y="7450569"/>
                  </a:moveTo>
                  <a:lnTo>
                    <a:pt x="971473" y="0"/>
                  </a:lnTo>
                </a:path>
                <a:path w="2266950" h="7451090">
                  <a:moveTo>
                    <a:pt x="1619097" y="7450569"/>
                  </a:moveTo>
                  <a:lnTo>
                    <a:pt x="1619097" y="0"/>
                  </a:lnTo>
                </a:path>
                <a:path w="2266950" h="7451090">
                  <a:moveTo>
                    <a:pt x="1538135" y="7450569"/>
                  </a:moveTo>
                  <a:lnTo>
                    <a:pt x="1538135" y="0"/>
                  </a:lnTo>
                </a:path>
                <a:path w="2266950" h="7451090">
                  <a:moveTo>
                    <a:pt x="1457185" y="7450569"/>
                  </a:moveTo>
                  <a:lnTo>
                    <a:pt x="1457185" y="0"/>
                  </a:lnTo>
                </a:path>
                <a:path w="2266950" h="7451090">
                  <a:moveTo>
                    <a:pt x="1376222" y="7450569"/>
                  </a:moveTo>
                  <a:lnTo>
                    <a:pt x="1376222" y="0"/>
                  </a:lnTo>
                </a:path>
                <a:path w="2266950" h="7451090">
                  <a:moveTo>
                    <a:pt x="1295260" y="7450569"/>
                  </a:moveTo>
                  <a:lnTo>
                    <a:pt x="1295260" y="0"/>
                  </a:lnTo>
                </a:path>
                <a:path w="2266950" h="7451090">
                  <a:moveTo>
                    <a:pt x="1942922" y="7450569"/>
                  </a:moveTo>
                  <a:lnTo>
                    <a:pt x="1942922" y="0"/>
                  </a:lnTo>
                </a:path>
                <a:path w="2266950" h="7451090">
                  <a:moveTo>
                    <a:pt x="1861972" y="7450569"/>
                  </a:moveTo>
                  <a:lnTo>
                    <a:pt x="1861972" y="0"/>
                  </a:lnTo>
                </a:path>
                <a:path w="2266950" h="7451090">
                  <a:moveTo>
                    <a:pt x="1781009" y="7450569"/>
                  </a:moveTo>
                  <a:lnTo>
                    <a:pt x="1781009" y="0"/>
                  </a:lnTo>
                </a:path>
                <a:path w="2266950" h="7451090">
                  <a:moveTo>
                    <a:pt x="1700047" y="7450569"/>
                  </a:moveTo>
                  <a:lnTo>
                    <a:pt x="1700047" y="0"/>
                  </a:lnTo>
                </a:path>
                <a:path w="2266950" h="7451090">
                  <a:moveTo>
                    <a:pt x="1619097" y="7450569"/>
                  </a:moveTo>
                  <a:lnTo>
                    <a:pt x="1619097" y="0"/>
                  </a:lnTo>
                </a:path>
                <a:path w="2266950" h="7451090">
                  <a:moveTo>
                    <a:pt x="2266708" y="7450569"/>
                  </a:moveTo>
                  <a:lnTo>
                    <a:pt x="2266708" y="0"/>
                  </a:lnTo>
                </a:path>
                <a:path w="2266950" h="7451090">
                  <a:moveTo>
                    <a:pt x="2185746" y="7450569"/>
                  </a:moveTo>
                  <a:lnTo>
                    <a:pt x="2185746" y="0"/>
                  </a:lnTo>
                </a:path>
                <a:path w="2266950" h="7451090">
                  <a:moveTo>
                    <a:pt x="2104796" y="7450569"/>
                  </a:moveTo>
                  <a:lnTo>
                    <a:pt x="2104796" y="0"/>
                  </a:lnTo>
                </a:path>
                <a:path w="2266950" h="7451090">
                  <a:moveTo>
                    <a:pt x="2023833" y="7450569"/>
                  </a:moveTo>
                  <a:lnTo>
                    <a:pt x="2023833" y="0"/>
                  </a:lnTo>
                </a:path>
                <a:path w="2266950" h="7451090">
                  <a:moveTo>
                    <a:pt x="1942884" y="7450569"/>
                  </a:moveTo>
                  <a:lnTo>
                    <a:pt x="1942884" y="0"/>
                  </a:lnTo>
                </a:path>
                <a:path w="2266950" h="7451090">
                  <a:moveTo>
                    <a:pt x="971410" y="6695046"/>
                  </a:moveTo>
                  <a:lnTo>
                    <a:pt x="971410" y="12"/>
                  </a:lnTo>
                </a:path>
                <a:path w="2266950" h="7451090">
                  <a:moveTo>
                    <a:pt x="890460" y="6695046"/>
                  </a:moveTo>
                  <a:lnTo>
                    <a:pt x="890460" y="12"/>
                  </a:lnTo>
                </a:path>
                <a:path w="2266950" h="7451090">
                  <a:moveTo>
                    <a:pt x="809510" y="6695046"/>
                  </a:moveTo>
                  <a:lnTo>
                    <a:pt x="809510" y="12"/>
                  </a:lnTo>
                </a:path>
                <a:path w="2266950" h="7451090">
                  <a:moveTo>
                    <a:pt x="728560" y="6695046"/>
                  </a:moveTo>
                  <a:lnTo>
                    <a:pt x="728560" y="12"/>
                  </a:lnTo>
                </a:path>
                <a:path w="2266950" h="7451090">
                  <a:moveTo>
                    <a:pt x="647611" y="6695046"/>
                  </a:moveTo>
                  <a:lnTo>
                    <a:pt x="647611" y="12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6430732" y="1437411"/>
              <a:ext cx="0" cy="7451090"/>
            </a:xfrm>
            <a:custGeom>
              <a:avLst/>
              <a:gdLst/>
              <a:ahLst/>
              <a:cxnLst/>
              <a:rect l="l" t="t" r="r" b="b"/>
              <a:pathLst>
                <a:path w="0" h="7451090">
                  <a:moveTo>
                    <a:pt x="0" y="2912643"/>
                  </a:moveTo>
                  <a:lnTo>
                    <a:pt x="0" y="7450569"/>
                  </a:lnTo>
                </a:path>
                <a:path w="0" h="7451090">
                  <a:moveTo>
                    <a:pt x="0" y="1296555"/>
                  </a:moveTo>
                  <a:lnTo>
                    <a:pt x="0" y="2795651"/>
                  </a:lnTo>
                </a:path>
                <a:path w="0" h="7451090">
                  <a:moveTo>
                    <a:pt x="0" y="0"/>
                  </a:moveTo>
                  <a:lnTo>
                    <a:pt x="0" y="1179563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6106907" y="1437411"/>
              <a:ext cx="243204" cy="7451090"/>
            </a:xfrm>
            <a:custGeom>
              <a:avLst/>
              <a:gdLst/>
              <a:ahLst/>
              <a:cxnLst/>
              <a:rect l="l" t="t" r="r" b="b"/>
              <a:pathLst>
                <a:path w="243204" h="7451090">
                  <a:moveTo>
                    <a:pt x="242862" y="7450569"/>
                  </a:moveTo>
                  <a:lnTo>
                    <a:pt x="242862" y="0"/>
                  </a:lnTo>
                </a:path>
                <a:path w="243204" h="7451090">
                  <a:moveTo>
                    <a:pt x="161912" y="7450569"/>
                  </a:moveTo>
                  <a:lnTo>
                    <a:pt x="161912" y="0"/>
                  </a:lnTo>
                </a:path>
                <a:path w="243204" h="7451090">
                  <a:moveTo>
                    <a:pt x="80949" y="7450569"/>
                  </a:moveTo>
                  <a:lnTo>
                    <a:pt x="80949" y="0"/>
                  </a:lnTo>
                </a:path>
                <a:path w="243204" h="7451090">
                  <a:moveTo>
                    <a:pt x="0" y="7450569"/>
                  </a:moveTo>
                  <a:lnTo>
                    <a:pt x="0" y="0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6430732" y="1437411"/>
              <a:ext cx="243204" cy="7451090"/>
            </a:xfrm>
            <a:custGeom>
              <a:avLst/>
              <a:gdLst/>
              <a:ahLst/>
              <a:cxnLst/>
              <a:rect l="l" t="t" r="r" b="b"/>
              <a:pathLst>
                <a:path w="243204" h="7451090">
                  <a:moveTo>
                    <a:pt x="242849" y="5697880"/>
                  </a:moveTo>
                  <a:lnTo>
                    <a:pt x="242849" y="7450569"/>
                  </a:lnTo>
                </a:path>
                <a:path w="243204" h="7451090">
                  <a:moveTo>
                    <a:pt x="242849" y="5366486"/>
                  </a:moveTo>
                  <a:lnTo>
                    <a:pt x="242849" y="5495175"/>
                  </a:lnTo>
                </a:path>
                <a:path w="243204" h="7451090">
                  <a:moveTo>
                    <a:pt x="242849" y="4988547"/>
                  </a:moveTo>
                  <a:lnTo>
                    <a:pt x="242849" y="5163794"/>
                  </a:lnTo>
                </a:path>
                <a:path w="243204" h="7451090">
                  <a:moveTo>
                    <a:pt x="242849" y="4490084"/>
                  </a:moveTo>
                  <a:lnTo>
                    <a:pt x="242849" y="4785855"/>
                  </a:lnTo>
                </a:path>
                <a:path w="243204" h="7451090">
                  <a:moveTo>
                    <a:pt x="242849" y="3906672"/>
                  </a:moveTo>
                  <a:lnTo>
                    <a:pt x="242849" y="4287405"/>
                  </a:lnTo>
                </a:path>
                <a:path w="243204" h="7451090">
                  <a:moveTo>
                    <a:pt x="242849" y="3320554"/>
                  </a:moveTo>
                  <a:lnTo>
                    <a:pt x="242849" y="3703993"/>
                  </a:lnTo>
                </a:path>
                <a:path w="243204" h="7451090">
                  <a:moveTo>
                    <a:pt x="242849" y="2912643"/>
                  </a:moveTo>
                  <a:lnTo>
                    <a:pt x="242849" y="3117888"/>
                  </a:lnTo>
                </a:path>
                <a:path w="243204" h="7451090">
                  <a:moveTo>
                    <a:pt x="242849" y="2593314"/>
                  </a:moveTo>
                  <a:lnTo>
                    <a:pt x="242849" y="2795651"/>
                  </a:lnTo>
                </a:path>
                <a:path w="243204" h="7451090">
                  <a:moveTo>
                    <a:pt x="242849" y="1296555"/>
                  </a:moveTo>
                  <a:lnTo>
                    <a:pt x="242849" y="2390648"/>
                  </a:lnTo>
                </a:path>
                <a:path w="243204" h="7451090">
                  <a:moveTo>
                    <a:pt x="242849" y="0"/>
                  </a:moveTo>
                  <a:lnTo>
                    <a:pt x="242849" y="1179563"/>
                  </a:lnTo>
                </a:path>
                <a:path w="243204" h="7451090">
                  <a:moveTo>
                    <a:pt x="161899" y="5697880"/>
                  </a:moveTo>
                  <a:lnTo>
                    <a:pt x="161899" y="7450569"/>
                  </a:lnTo>
                </a:path>
                <a:path w="243204" h="7451090">
                  <a:moveTo>
                    <a:pt x="161899" y="5366486"/>
                  </a:moveTo>
                  <a:lnTo>
                    <a:pt x="161899" y="5495175"/>
                  </a:lnTo>
                </a:path>
                <a:path w="243204" h="7451090">
                  <a:moveTo>
                    <a:pt x="161899" y="4988547"/>
                  </a:moveTo>
                  <a:lnTo>
                    <a:pt x="161899" y="5163794"/>
                  </a:lnTo>
                </a:path>
                <a:path w="243204" h="7451090">
                  <a:moveTo>
                    <a:pt x="161899" y="4490084"/>
                  </a:moveTo>
                  <a:lnTo>
                    <a:pt x="161899" y="4785855"/>
                  </a:lnTo>
                </a:path>
                <a:path w="243204" h="7451090">
                  <a:moveTo>
                    <a:pt x="161899" y="3906672"/>
                  </a:moveTo>
                  <a:lnTo>
                    <a:pt x="161899" y="4287405"/>
                  </a:lnTo>
                </a:path>
                <a:path w="243204" h="7451090">
                  <a:moveTo>
                    <a:pt x="161899" y="3320554"/>
                  </a:moveTo>
                  <a:lnTo>
                    <a:pt x="161899" y="3703993"/>
                  </a:lnTo>
                </a:path>
                <a:path w="243204" h="7451090">
                  <a:moveTo>
                    <a:pt x="161899" y="2912643"/>
                  </a:moveTo>
                  <a:lnTo>
                    <a:pt x="161899" y="3117888"/>
                  </a:lnTo>
                </a:path>
                <a:path w="243204" h="7451090">
                  <a:moveTo>
                    <a:pt x="161899" y="2593314"/>
                  </a:moveTo>
                  <a:lnTo>
                    <a:pt x="161899" y="2795651"/>
                  </a:lnTo>
                </a:path>
                <a:path w="243204" h="7451090">
                  <a:moveTo>
                    <a:pt x="161899" y="1296555"/>
                  </a:moveTo>
                  <a:lnTo>
                    <a:pt x="161899" y="2390648"/>
                  </a:lnTo>
                </a:path>
                <a:path w="243204" h="7451090">
                  <a:moveTo>
                    <a:pt x="161899" y="0"/>
                  </a:moveTo>
                  <a:lnTo>
                    <a:pt x="161899" y="1179563"/>
                  </a:lnTo>
                </a:path>
                <a:path w="243204" h="7451090">
                  <a:moveTo>
                    <a:pt x="80949" y="2912643"/>
                  </a:moveTo>
                  <a:lnTo>
                    <a:pt x="80949" y="7450569"/>
                  </a:lnTo>
                </a:path>
                <a:path w="243204" h="7451090">
                  <a:moveTo>
                    <a:pt x="80949" y="1296555"/>
                  </a:moveTo>
                  <a:lnTo>
                    <a:pt x="80949" y="2795651"/>
                  </a:lnTo>
                </a:path>
                <a:path w="243204" h="7451090">
                  <a:moveTo>
                    <a:pt x="80949" y="0"/>
                  </a:moveTo>
                  <a:lnTo>
                    <a:pt x="80949" y="1179563"/>
                  </a:lnTo>
                </a:path>
                <a:path w="243204" h="7451090">
                  <a:moveTo>
                    <a:pt x="0" y="2912643"/>
                  </a:moveTo>
                  <a:lnTo>
                    <a:pt x="0" y="7450569"/>
                  </a:lnTo>
                </a:path>
                <a:path w="243204" h="7451090">
                  <a:moveTo>
                    <a:pt x="0" y="1296555"/>
                  </a:moveTo>
                  <a:lnTo>
                    <a:pt x="0" y="2795651"/>
                  </a:lnTo>
                </a:path>
                <a:path w="243204" h="7451090">
                  <a:moveTo>
                    <a:pt x="0" y="0"/>
                  </a:moveTo>
                  <a:lnTo>
                    <a:pt x="0" y="1179563"/>
                  </a:lnTo>
                </a:path>
              </a:pathLst>
            </a:custGeom>
            <a:ln w="4495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925765" y="3944726"/>
              <a:ext cx="5817870" cy="3620770"/>
            </a:xfrm>
            <a:custGeom>
              <a:avLst/>
              <a:gdLst/>
              <a:ahLst/>
              <a:cxnLst/>
              <a:rect l="l" t="t" r="r" b="b"/>
              <a:pathLst>
                <a:path w="5817870" h="3620770">
                  <a:moveTo>
                    <a:pt x="647509" y="2328591"/>
                  </a:moveTo>
                  <a:lnTo>
                    <a:pt x="485266" y="2158335"/>
                  </a:lnTo>
                </a:path>
                <a:path w="5817870" h="3620770">
                  <a:moveTo>
                    <a:pt x="809066" y="2452454"/>
                  </a:moveTo>
                  <a:lnTo>
                    <a:pt x="647509" y="2328591"/>
                  </a:lnTo>
                </a:path>
                <a:path w="5817870" h="3620770">
                  <a:moveTo>
                    <a:pt x="971308" y="2552581"/>
                  </a:moveTo>
                  <a:lnTo>
                    <a:pt x="809066" y="2452454"/>
                  </a:lnTo>
                </a:path>
                <a:path w="5817870" h="3620770">
                  <a:moveTo>
                    <a:pt x="1133551" y="2633696"/>
                  </a:moveTo>
                  <a:lnTo>
                    <a:pt x="971308" y="2552581"/>
                  </a:lnTo>
                </a:path>
                <a:path w="5817870" h="3620770">
                  <a:moveTo>
                    <a:pt x="1295107" y="2701298"/>
                  </a:moveTo>
                  <a:lnTo>
                    <a:pt x="1133551" y="2633696"/>
                  </a:lnTo>
                </a:path>
                <a:path w="5817870" h="3620770">
                  <a:moveTo>
                    <a:pt x="1457325" y="2746154"/>
                  </a:moveTo>
                  <a:lnTo>
                    <a:pt x="1295107" y="2701298"/>
                  </a:lnTo>
                </a:path>
                <a:path w="5817870" h="3620770">
                  <a:moveTo>
                    <a:pt x="1618869" y="2776406"/>
                  </a:moveTo>
                  <a:lnTo>
                    <a:pt x="1457312" y="2746154"/>
                  </a:lnTo>
                </a:path>
                <a:path w="5817870" h="3620770">
                  <a:moveTo>
                    <a:pt x="1780425" y="2783911"/>
                  </a:moveTo>
                  <a:lnTo>
                    <a:pt x="1618869" y="2776406"/>
                  </a:lnTo>
                </a:path>
                <a:path w="5817870" h="3620770">
                  <a:moveTo>
                    <a:pt x="1942642" y="2768265"/>
                  </a:moveTo>
                  <a:lnTo>
                    <a:pt x="1780425" y="2783899"/>
                  </a:lnTo>
                </a:path>
                <a:path w="5817870" h="3620770">
                  <a:moveTo>
                    <a:pt x="2104885" y="2733480"/>
                  </a:moveTo>
                  <a:lnTo>
                    <a:pt x="1942642" y="2768265"/>
                  </a:lnTo>
                </a:path>
                <a:path w="5817870" h="3620770">
                  <a:moveTo>
                    <a:pt x="2266416" y="2682883"/>
                  </a:moveTo>
                  <a:lnTo>
                    <a:pt x="2104897" y="2733480"/>
                  </a:lnTo>
                </a:path>
                <a:path w="5817870" h="3620770">
                  <a:moveTo>
                    <a:pt x="2428684" y="2611509"/>
                  </a:moveTo>
                  <a:lnTo>
                    <a:pt x="2266403" y="2682870"/>
                  </a:lnTo>
                </a:path>
                <a:path w="5817870" h="3620770">
                  <a:moveTo>
                    <a:pt x="2590876" y="2527232"/>
                  </a:moveTo>
                  <a:lnTo>
                    <a:pt x="2428684" y="2611522"/>
                  </a:lnTo>
                </a:path>
                <a:path w="5817870" h="3620770">
                  <a:moveTo>
                    <a:pt x="2752432" y="2428184"/>
                  </a:moveTo>
                  <a:lnTo>
                    <a:pt x="2590876" y="2527232"/>
                  </a:lnTo>
                </a:path>
                <a:path w="5817870" h="3620770">
                  <a:moveTo>
                    <a:pt x="2913951" y="2317212"/>
                  </a:moveTo>
                  <a:lnTo>
                    <a:pt x="2752432" y="2428184"/>
                  </a:lnTo>
                </a:path>
                <a:path w="5817870" h="3620770">
                  <a:moveTo>
                    <a:pt x="3076257" y="2190771"/>
                  </a:moveTo>
                  <a:lnTo>
                    <a:pt x="2913951" y="2317212"/>
                  </a:lnTo>
                </a:path>
                <a:path w="5817870" h="3620770">
                  <a:moveTo>
                    <a:pt x="3237776" y="2055300"/>
                  </a:moveTo>
                  <a:lnTo>
                    <a:pt x="3076257" y="2190771"/>
                  </a:lnTo>
                </a:path>
                <a:path w="5817870" h="3620770">
                  <a:moveTo>
                    <a:pt x="3400018" y="1904347"/>
                  </a:moveTo>
                  <a:lnTo>
                    <a:pt x="3237776" y="2055300"/>
                  </a:lnTo>
                </a:path>
                <a:path w="5817870" h="3620770">
                  <a:moveTo>
                    <a:pt x="3562324" y="1740225"/>
                  </a:moveTo>
                  <a:lnTo>
                    <a:pt x="3400018" y="1904347"/>
                  </a:lnTo>
                </a:path>
                <a:path w="5817870" h="3620770">
                  <a:moveTo>
                    <a:pt x="3723792" y="1569880"/>
                  </a:moveTo>
                  <a:lnTo>
                    <a:pt x="3562324" y="1740225"/>
                  </a:lnTo>
                </a:path>
                <a:path w="5817870" h="3620770">
                  <a:moveTo>
                    <a:pt x="3886034" y="1389502"/>
                  </a:moveTo>
                  <a:lnTo>
                    <a:pt x="3723792" y="1569880"/>
                  </a:lnTo>
                </a:path>
                <a:path w="5817870" h="3620770">
                  <a:moveTo>
                    <a:pt x="4047591" y="1206648"/>
                  </a:moveTo>
                  <a:lnTo>
                    <a:pt x="3886034" y="1389502"/>
                  </a:lnTo>
                </a:path>
                <a:path w="5817870" h="3620770">
                  <a:moveTo>
                    <a:pt x="4209110" y="1016795"/>
                  </a:moveTo>
                  <a:lnTo>
                    <a:pt x="4047591" y="1206648"/>
                  </a:lnTo>
                </a:path>
                <a:path w="5817870" h="3620770">
                  <a:moveTo>
                    <a:pt x="4371327" y="837979"/>
                  </a:moveTo>
                  <a:lnTo>
                    <a:pt x="4209110" y="1016795"/>
                  </a:lnTo>
                </a:path>
                <a:path w="5817870" h="3620770">
                  <a:moveTo>
                    <a:pt x="4533607" y="669907"/>
                  </a:moveTo>
                  <a:lnTo>
                    <a:pt x="4371340" y="837967"/>
                  </a:lnTo>
                </a:path>
                <a:path w="5817870" h="3620770">
                  <a:moveTo>
                    <a:pt x="4695151" y="514028"/>
                  </a:moveTo>
                  <a:lnTo>
                    <a:pt x="4533595" y="669907"/>
                  </a:lnTo>
                </a:path>
                <a:path w="5817870" h="3620770">
                  <a:moveTo>
                    <a:pt x="4857407" y="386710"/>
                  </a:moveTo>
                  <a:lnTo>
                    <a:pt x="4695164" y="514015"/>
                  </a:lnTo>
                </a:path>
                <a:path w="5817870" h="3620770">
                  <a:moveTo>
                    <a:pt x="5019598" y="274645"/>
                  </a:moveTo>
                  <a:lnTo>
                    <a:pt x="4857407" y="386710"/>
                  </a:lnTo>
                </a:path>
                <a:path w="5817870" h="3620770">
                  <a:moveTo>
                    <a:pt x="5181142" y="183980"/>
                  </a:moveTo>
                  <a:lnTo>
                    <a:pt x="5019598" y="274645"/>
                  </a:lnTo>
                </a:path>
                <a:path w="5817870" h="3620770">
                  <a:moveTo>
                    <a:pt x="5342699" y="115222"/>
                  </a:moveTo>
                  <a:lnTo>
                    <a:pt x="5181142" y="183967"/>
                  </a:lnTo>
                </a:path>
                <a:path w="5817870" h="3620770">
                  <a:moveTo>
                    <a:pt x="5504827" y="63254"/>
                  </a:moveTo>
                  <a:lnTo>
                    <a:pt x="5342686" y="115235"/>
                  </a:lnTo>
                </a:path>
                <a:path w="5817870" h="3620770">
                  <a:moveTo>
                    <a:pt x="5817577" y="0"/>
                  </a:moveTo>
                  <a:lnTo>
                    <a:pt x="5504827" y="63241"/>
                  </a:lnTo>
                </a:path>
                <a:path w="5817870" h="3620770">
                  <a:moveTo>
                    <a:pt x="32638" y="3144795"/>
                  </a:moveTo>
                  <a:lnTo>
                    <a:pt x="0" y="3620575"/>
                  </a:lnTo>
                </a:path>
                <a:path w="5817870" h="3620770">
                  <a:moveTo>
                    <a:pt x="65163" y="2857508"/>
                  </a:moveTo>
                  <a:lnTo>
                    <a:pt x="32638" y="3144795"/>
                  </a:lnTo>
                </a:path>
                <a:path w="5817870" h="3620770">
                  <a:moveTo>
                    <a:pt x="97078" y="2626787"/>
                  </a:moveTo>
                  <a:lnTo>
                    <a:pt x="65163" y="2857508"/>
                  </a:lnTo>
                </a:path>
                <a:path w="5817870" h="3620770">
                  <a:moveTo>
                    <a:pt x="129666" y="2441596"/>
                  </a:moveTo>
                  <a:lnTo>
                    <a:pt x="97091" y="2626787"/>
                  </a:lnTo>
                </a:path>
                <a:path w="5817870" h="3620770">
                  <a:moveTo>
                    <a:pt x="162267" y="2293425"/>
                  </a:moveTo>
                  <a:lnTo>
                    <a:pt x="129654" y="2441596"/>
                  </a:lnTo>
                </a:path>
                <a:path w="5817870" h="3620770">
                  <a:moveTo>
                    <a:pt x="194068" y="2189475"/>
                  </a:moveTo>
                  <a:lnTo>
                    <a:pt x="162267" y="2293425"/>
                  </a:lnTo>
                </a:path>
                <a:path w="5817870" h="3620770">
                  <a:moveTo>
                    <a:pt x="226745" y="2112475"/>
                  </a:moveTo>
                  <a:lnTo>
                    <a:pt x="194081" y="2189475"/>
                  </a:lnTo>
                </a:path>
                <a:path w="5817870" h="3620770">
                  <a:moveTo>
                    <a:pt x="259295" y="2070413"/>
                  </a:moveTo>
                  <a:lnTo>
                    <a:pt x="226745" y="2112475"/>
                  </a:lnTo>
                </a:path>
                <a:path w="5817870" h="3620770">
                  <a:moveTo>
                    <a:pt x="291884" y="2047159"/>
                  </a:moveTo>
                  <a:lnTo>
                    <a:pt x="259308" y="2070413"/>
                  </a:lnTo>
                </a:path>
                <a:path w="5817870" h="3620770">
                  <a:moveTo>
                    <a:pt x="323799" y="2037685"/>
                  </a:moveTo>
                  <a:lnTo>
                    <a:pt x="291884" y="2047159"/>
                  </a:lnTo>
                </a:path>
                <a:path w="5817870" h="3620770">
                  <a:moveTo>
                    <a:pt x="356349" y="2046422"/>
                  </a:moveTo>
                  <a:lnTo>
                    <a:pt x="323799" y="2037685"/>
                  </a:lnTo>
                </a:path>
                <a:path w="5817870" h="3620770">
                  <a:moveTo>
                    <a:pt x="388962" y="2068266"/>
                  </a:moveTo>
                  <a:lnTo>
                    <a:pt x="356362" y="2046422"/>
                  </a:lnTo>
                </a:path>
                <a:path w="5817870" h="3620770">
                  <a:moveTo>
                    <a:pt x="420814" y="2093882"/>
                  </a:moveTo>
                  <a:lnTo>
                    <a:pt x="388950" y="2068266"/>
                  </a:lnTo>
                </a:path>
                <a:path w="5817870" h="3620770">
                  <a:moveTo>
                    <a:pt x="452678" y="2124515"/>
                  </a:moveTo>
                  <a:lnTo>
                    <a:pt x="420814" y="2093882"/>
                  </a:lnTo>
                </a:path>
                <a:path w="5817870" h="3620770">
                  <a:moveTo>
                    <a:pt x="485266" y="2158335"/>
                  </a:moveTo>
                  <a:lnTo>
                    <a:pt x="452691" y="2124515"/>
                  </a:lnTo>
                </a:path>
              </a:pathLst>
            </a:custGeom>
            <a:ln w="14973">
              <a:solidFill>
                <a:srgbClr val="B41E8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928229" y="4653345"/>
              <a:ext cx="5815330" cy="3371215"/>
            </a:xfrm>
            <a:custGeom>
              <a:avLst/>
              <a:gdLst/>
              <a:ahLst/>
              <a:cxnLst/>
              <a:rect l="l" t="t" r="r" b="b"/>
              <a:pathLst>
                <a:path w="5815330" h="3371215">
                  <a:moveTo>
                    <a:pt x="0" y="3144048"/>
                  </a:moveTo>
                  <a:lnTo>
                    <a:pt x="32613" y="2683101"/>
                  </a:lnTo>
                  <a:lnTo>
                    <a:pt x="65138" y="2407790"/>
                  </a:lnTo>
                  <a:lnTo>
                    <a:pt x="97053" y="2187420"/>
                  </a:lnTo>
                  <a:lnTo>
                    <a:pt x="129641" y="2011398"/>
                  </a:lnTo>
                  <a:lnTo>
                    <a:pt x="162217" y="1870784"/>
                  </a:lnTo>
                  <a:lnTo>
                    <a:pt x="194056" y="1772790"/>
                  </a:lnTo>
                  <a:lnTo>
                    <a:pt x="226491" y="1700451"/>
                  </a:lnTo>
                  <a:lnTo>
                    <a:pt x="258686" y="1661145"/>
                  </a:lnTo>
                  <a:lnTo>
                    <a:pt x="290715" y="1639707"/>
                  </a:lnTo>
                  <a:lnTo>
                    <a:pt x="321322" y="1631757"/>
                  </a:lnTo>
                  <a:lnTo>
                    <a:pt x="352653" y="1639402"/>
                  </a:lnTo>
                  <a:lnTo>
                    <a:pt x="384911" y="1660408"/>
                  </a:lnTo>
                  <a:lnTo>
                    <a:pt x="416509" y="1684932"/>
                  </a:lnTo>
                  <a:lnTo>
                    <a:pt x="448297" y="1714040"/>
                  </a:lnTo>
                  <a:lnTo>
                    <a:pt x="480872" y="1746260"/>
                  </a:lnTo>
                  <a:lnTo>
                    <a:pt x="643089" y="1907563"/>
                  </a:lnTo>
                  <a:lnTo>
                    <a:pt x="643229" y="1907626"/>
                  </a:lnTo>
                  <a:lnTo>
                    <a:pt x="804862" y="2025203"/>
                  </a:lnTo>
                  <a:lnTo>
                    <a:pt x="805002" y="2025241"/>
                  </a:lnTo>
                  <a:lnTo>
                    <a:pt x="967333" y="2120440"/>
                  </a:lnTo>
                  <a:lnTo>
                    <a:pt x="967473" y="2120491"/>
                  </a:lnTo>
                  <a:lnTo>
                    <a:pt x="1129779" y="2198825"/>
                  </a:lnTo>
                  <a:lnTo>
                    <a:pt x="1129919" y="2198939"/>
                  </a:lnTo>
                  <a:lnTo>
                    <a:pt x="1291463" y="2265106"/>
                  </a:lnTo>
                  <a:lnTo>
                    <a:pt x="1291691" y="2265144"/>
                  </a:lnTo>
                  <a:lnTo>
                    <a:pt x="1454023" y="2311004"/>
                  </a:lnTo>
                  <a:lnTo>
                    <a:pt x="1454188" y="2311004"/>
                  </a:lnTo>
                  <a:lnTo>
                    <a:pt x="1615770" y="2344011"/>
                  </a:lnTo>
                  <a:lnTo>
                    <a:pt x="1615986" y="2343973"/>
                  </a:lnTo>
                  <a:lnTo>
                    <a:pt x="1616151" y="2344062"/>
                  </a:lnTo>
                  <a:lnTo>
                    <a:pt x="1777707" y="2356521"/>
                  </a:lnTo>
                  <a:lnTo>
                    <a:pt x="1777898" y="2356482"/>
                  </a:lnTo>
                  <a:lnTo>
                    <a:pt x="1778088" y="2356521"/>
                  </a:lnTo>
                  <a:lnTo>
                    <a:pt x="1940344" y="2348443"/>
                  </a:lnTo>
                  <a:lnTo>
                    <a:pt x="1940509" y="2348393"/>
                  </a:lnTo>
                  <a:lnTo>
                    <a:pt x="1940674" y="2348443"/>
                  </a:lnTo>
                  <a:lnTo>
                    <a:pt x="2102942" y="2323615"/>
                  </a:lnTo>
                  <a:lnTo>
                    <a:pt x="2103170" y="2323577"/>
                  </a:lnTo>
                  <a:lnTo>
                    <a:pt x="2264664" y="2284943"/>
                  </a:lnTo>
                  <a:lnTo>
                    <a:pt x="2264854" y="2284854"/>
                  </a:lnTo>
                  <a:lnTo>
                    <a:pt x="2427185" y="2228809"/>
                  </a:lnTo>
                  <a:lnTo>
                    <a:pt x="2427414" y="2228759"/>
                  </a:lnTo>
                  <a:lnTo>
                    <a:pt x="2589606" y="2162071"/>
                  </a:lnTo>
                  <a:lnTo>
                    <a:pt x="2589771" y="2162020"/>
                  </a:lnTo>
                  <a:lnTo>
                    <a:pt x="2751353" y="2082480"/>
                  </a:lnTo>
                  <a:lnTo>
                    <a:pt x="2912960" y="1993377"/>
                  </a:lnTo>
                  <a:lnTo>
                    <a:pt x="3075343" y="1891066"/>
                  </a:lnTo>
                  <a:lnTo>
                    <a:pt x="3236950" y="1781033"/>
                  </a:lnTo>
                  <a:lnTo>
                    <a:pt x="3399282" y="1656255"/>
                  </a:lnTo>
                  <a:lnTo>
                    <a:pt x="3399421" y="1656154"/>
                  </a:lnTo>
                  <a:lnTo>
                    <a:pt x="3561638" y="1519819"/>
                  </a:lnTo>
                  <a:lnTo>
                    <a:pt x="3723195" y="1377363"/>
                  </a:lnTo>
                  <a:lnTo>
                    <a:pt x="3885514" y="1225001"/>
                  </a:lnTo>
                  <a:lnTo>
                    <a:pt x="4047045" y="1068728"/>
                  </a:lnTo>
                  <a:lnTo>
                    <a:pt x="4208500" y="905838"/>
                  </a:lnTo>
                  <a:lnTo>
                    <a:pt x="4370870" y="750872"/>
                  </a:lnTo>
                  <a:lnTo>
                    <a:pt x="4532947" y="603247"/>
                  </a:lnTo>
                  <a:lnTo>
                    <a:pt x="4694415" y="466138"/>
                  </a:lnTo>
                  <a:lnTo>
                    <a:pt x="4856492" y="352207"/>
                  </a:lnTo>
                  <a:lnTo>
                    <a:pt x="5018684" y="251800"/>
                  </a:lnTo>
                  <a:lnTo>
                    <a:pt x="5179847" y="169111"/>
                  </a:lnTo>
                  <a:lnTo>
                    <a:pt x="5341226" y="106576"/>
                  </a:lnTo>
                  <a:lnTo>
                    <a:pt x="5503138" y="59332"/>
                  </a:lnTo>
                  <a:lnTo>
                    <a:pt x="5815114" y="0"/>
                  </a:lnTo>
                </a:path>
                <a:path w="5815330" h="3371215">
                  <a:moveTo>
                    <a:pt x="0" y="3371200"/>
                  </a:moveTo>
                  <a:lnTo>
                    <a:pt x="32613" y="2923944"/>
                  </a:lnTo>
                  <a:lnTo>
                    <a:pt x="65138" y="2659924"/>
                  </a:lnTo>
                  <a:lnTo>
                    <a:pt x="97053" y="2449294"/>
                  </a:lnTo>
                  <a:lnTo>
                    <a:pt x="129641" y="2281984"/>
                  </a:lnTo>
                  <a:lnTo>
                    <a:pt x="162217" y="2148520"/>
                  </a:lnTo>
                  <a:lnTo>
                    <a:pt x="194017" y="2055899"/>
                  </a:lnTo>
                  <a:lnTo>
                    <a:pt x="226466" y="1987433"/>
                  </a:lnTo>
                  <a:lnTo>
                    <a:pt x="258686" y="1950235"/>
                  </a:lnTo>
                  <a:lnTo>
                    <a:pt x="321322" y="1923082"/>
                  </a:lnTo>
                  <a:lnTo>
                    <a:pt x="352691" y="1929991"/>
                  </a:lnTo>
                  <a:lnTo>
                    <a:pt x="384822" y="1950108"/>
                  </a:lnTo>
                  <a:lnTo>
                    <a:pt x="416623" y="1973882"/>
                  </a:lnTo>
                  <a:lnTo>
                    <a:pt x="448297" y="2001327"/>
                  </a:lnTo>
                  <a:lnTo>
                    <a:pt x="480898" y="2032074"/>
                  </a:lnTo>
                  <a:lnTo>
                    <a:pt x="643128" y="2184334"/>
                  </a:lnTo>
                  <a:lnTo>
                    <a:pt x="643293" y="2184410"/>
                  </a:lnTo>
                  <a:lnTo>
                    <a:pt x="643394" y="2184563"/>
                  </a:lnTo>
                  <a:lnTo>
                    <a:pt x="804926" y="2295395"/>
                  </a:lnTo>
                  <a:lnTo>
                    <a:pt x="805065" y="2295459"/>
                  </a:lnTo>
                  <a:lnTo>
                    <a:pt x="967384" y="2385464"/>
                  </a:lnTo>
                  <a:lnTo>
                    <a:pt x="967536" y="2385502"/>
                  </a:lnTo>
                  <a:lnTo>
                    <a:pt x="1129830" y="2460661"/>
                  </a:lnTo>
                  <a:lnTo>
                    <a:pt x="1291488" y="2524884"/>
                  </a:lnTo>
                  <a:lnTo>
                    <a:pt x="1291666" y="2524884"/>
                  </a:lnTo>
                  <a:lnTo>
                    <a:pt x="1454023" y="2570922"/>
                  </a:lnTo>
                  <a:lnTo>
                    <a:pt x="1454188" y="2570985"/>
                  </a:lnTo>
                  <a:lnTo>
                    <a:pt x="1615706" y="2605707"/>
                  </a:lnTo>
                  <a:lnTo>
                    <a:pt x="1615935" y="2605707"/>
                  </a:lnTo>
                  <a:lnTo>
                    <a:pt x="1616075" y="2605758"/>
                  </a:lnTo>
                  <a:lnTo>
                    <a:pt x="1777619" y="2622065"/>
                  </a:lnTo>
                  <a:lnTo>
                    <a:pt x="1777758" y="2622014"/>
                  </a:lnTo>
                  <a:lnTo>
                    <a:pt x="1777898" y="2622014"/>
                  </a:lnTo>
                  <a:lnTo>
                    <a:pt x="1940229" y="2620071"/>
                  </a:lnTo>
                  <a:lnTo>
                    <a:pt x="1940394" y="2620020"/>
                  </a:lnTo>
                  <a:lnTo>
                    <a:pt x="2102751" y="2603332"/>
                  </a:lnTo>
                  <a:lnTo>
                    <a:pt x="2102980" y="2603282"/>
                  </a:lnTo>
                  <a:lnTo>
                    <a:pt x="2264473" y="2574834"/>
                  </a:lnTo>
                  <a:lnTo>
                    <a:pt x="2264664" y="2574719"/>
                  </a:lnTo>
                  <a:lnTo>
                    <a:pt x="2427020" y="2531209"/>
                  </a:lnTo>
                  <a:lnTo>
                    <a:pt x="2589415" y="2479215"/>
                  </a:lnTo>
                  <a:lnTo>
                    <a:pt x="2751099" y="2415893"/>
                  </a:lnTo>
                  <a:lnTo>
                    <a:pt x="2751239" y="2415893"/>
                  </a:lnTo>
                  <a:lnTo>
                    <a:pt x="2912770" y="2344913"/>
                  </a:lnTo>
                  <a:lnTo>
                    <a:pt x="3075178" y="2262426"/>
                  </a:lnTo>
                  <a:lnTo>
                    <a:pt x="3236760" y="2173056"/>
                  </a:lnTo>
                  <a:lnTo>
                    <a:pt x="3399104" y="2069729"/>
                  </a:lnTo>
                  <a:lnTo>
                    <a:pt x="3561499" y="1955950"/>
                  </a:lnTo>
                  <a:lnTo>
                    <a:pt x="3723043" y="1835871"/>
                  </a:lnTo>
                  <a:lnTo>
                    <a:pt x="3885412" y="1706065"/>
                  </a:lnTo>
                  <a:lnTo>
                    <a:pt x="4046956" y="1571076"/>
                  </a:lnTo>
                  <a:lnTo>
                    <a:pt x="4208449" y="1429535"/>
                  </a:lnTo>
                  <a:lnTo>
                    <a:pt x="4370692" y="1293442"/>
                  </a:lnTo>
                  <a:lnTo>
                    <a:pt x="4532947" y="1162340"/>
                  </a:lnTo>
                  <a:lnTo>
                    <a:pt x="4694301" y="1039899"/>
                  </a:lnTo>
                  <a:lnTo>
                    <a:pt x="4856416" y="936661"/>
                  </a:lnTo>
                  <a:lnTo>
                    <a:pt x="5018544" y="845068"/>
                  </a:lnTo>
                  <a:lnTo>
                    <a:pt x="5179847" y="768513"/>
                  </a:lnTo>
                  <a:lnTo>
                    <a:pt x="5341099" y="710321"/>
                  </a:lnTo>
                  <a:lnTo>
                    <a:pt x="5503075" y="666125"/>
                  </a:lnTo>
                  <a:lnTo>
                    <a:pt x="5815114" y="608910"/>
                  </a:lnTo>
                </a:path>
              </a:pathLst>
            </a:custGeom>
            <a:ln w="7480">
              <a:solidFill>
                <a:srgbClr val="EC008C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925765" y="5835240"/>
              <a:ext cx="5817870" cy="2432050"/>
            </a:xfrm>
            <a:custGeom>
              <a:avLst/>
              <a:gdLst/>
              <a:ahLst/>
              <a:cxnLst/>
              <a:rect l="l" t="t" r="r" b="b"/>
              <a:pathLst>
                <a:path w="5817870" h="2432050">
                  <a:moveTo>
                    <a:pt x="647509" y="1292381"/>
                  </a:moveTo>
                  <a:lnTo>
                    <a:pt x="485266" y="1150001"/>
                  </a:lnTo>
                </a:path>
                <a:path w="5817870" h="2432050">
                  <a:moveTo>
                    <a:pt x="809066" y="1395936"/>
                  </a:moveTo>
                  <a:lnTo>
                    <a:pt x="647509" y="1292381"/>
                  </a:lnTo>
                </a:path>
                <a:path w="5817870" h="2432050">
                  <a:moveTo>
                    <a:pt x="971308" y="1480023"/>
                  </a:moveTo>
                  <a:lnTo>
                    <a:pt x="809066" y="1395936"/>
                  </a:lnTo>
                </a:path>
                <a:path w="5817870" h="2432050">
                  <a:moveTo>
                    <a:pt x="1133551" y="1551257"/>
                  </a:moveTo>
                  <a:lnTo>
                    <a:pt x="971308" y="1480036"/>
                  </a:lnTo>
                </a:path>
                <a:path w="5817870" h="2432050">
                  <a:moveTo>
                    <a:pt x="1295107" y="1612764"/>
                  </a:moveTo>
                  <a:lnTo>
                    <a:pt x="1133551" y="1551245"/>
                  </a:lnTo>
                </a:path>
                <a:path w="5817870" h="2432050">
                  <a:moveTo>
                    <a:pt x="1457325" y="1658001"/>
                  </a:moveTo>
                  <a:lnTo>
                    <a:pt x="1295107" y="1612764"/>
                  </a:lnTo>
                </a:path>
                <a:path w="5817870" h="2432050">
                  <a:moveTo>
                    <a:pt x="1618869" y="1693624"/>
                  </a:moveTo>
                  <a:lnTo>
                    <a:pt x="1457312" y="1657988"/>
                  </a:lnTo>
                </a:path>
                <a:path w="5817870" h="2432050">
                  <a:moveTo>
                    <a:pt x="1780425" y="1713017"/>
                  </a:moveTo>
                  <a:lnTo>
                    <a:pt x="1618869" y="1693637"/>
                  </a:lnTo>
                </a:path>
                <a:path w="5817870" h="2432050">
                  <a:moveTo>
                    <a:pt x="1942642" y="1716319"/>
                  </a:moveTo>
                  <a:lnTo>
                    <a:pt x="1780425" y="1713017"/>
                  </a:lnTo>
                </a:path>
                <a:path w="5817870" h="2432050">
                  <a:moveTo>
                    <a:pt x="2104885" y="1706604"/>
                  </a:moveTo>
                  <a:lnTo>
                    <a:pt x="1942642" y="1716319"/>
                  </a:lnTo>
                </a:path>
                <a:path w="5817870" h="2432050">
                  <a:moveTo>
                    <a:pt x="2266416" y="1687160"/>
                  </a:moveTo>
                  <a:lnTo>
                    <a:pt x="2104897" y="1706604"/>
                  </a:lnTo>
                </a:path>
                <a:path w="5817870" h="2432050">
                  <a:moveTo>
                    <a:pt x="2428684" y="1654801"/>
                  </a:moveTo>
                  <a:lnTo>
                    <a:pt x="2266403" y="1687160"/>
                  </a:lnTo>
                </a:path>
                <a:path w="5817870" h="2432050">
                  <a:moveTo>
                    <a:pt x="2590876" y="1615989"/>
                  </a:moveTo>
                  <a:lnTo>
                    <a:pt x="2428684" y="1654801"/>
                  </a:lnTo>
                </a:path>
                <a:path w="5817870" h="2432050">
                  <a:moveTo>
                    <a:pt x="2752432" y="1567475"/>
                  </a:moveTo>
                  <a:lnTo>
                    <a:pt x="2590876" y="1615989"/>
                  </a:lnTo>
                </a:path>
                <a:path w="5817870" h="2432050">
                  <a:moveTo>
                    <a:pt x="2913951" y="1512434"/>
                  </a:moveTo>
                  <a:lnTo>
                    <a:pt x="2752432" y="1567475"/>
                  </a:lnTo>
                </a:path>
                <a:path w="5817870" h="2432050">
                  <a:moveTo>
                    <a:pt x="3076257" y="1447689"/>
                  </a:moveTo>
                  <a:lnTo>
                    <a:pt x="2913951" y="1512434"/>
                  </a:lnTo>
                </a:path>
                <a:path w="5817870" h="2432050">
                  <a:moveTo>
                    <a:pt x="3237776" y="1376531"/>
                  </a:moveTo>
                  <a:lnTo>
                    <a:pt x="3076257" y="1447702"/>
                  </a:lnTo>
                </a:path>
                <a:path w="5817870" h="2432050">
                  <a:moveTo>
                    <a:pt x="3400018" y="1292381"/>
                  </a:moveTo>
                  <a:lnTo>
                    <a:pt x="3237776" y="1376531"/>
                  </a:lnTo>
                </a:path>
                <a:path w="5817870" h="2432050">
                  <a:moveTo>
                    <a:pt x="3562324" y="1198566"/>
                  </a:moveTo>
                  <a:lnTo>
                    <a:pt x="3400018" y="1292381"/>
                  </a:lnTo>
                </a:path>
                <a:path w="5817870" h="2432050">
                  <a:moveTo>
                    <a:pt x="3723792" y="1098248"/>
                  </a:moveTo>
                  <a:lnTo>
                    <a:pt x="3562324" y="1198566"/>
                  </a:lnTo>
                </a:path>
                <a:path w="5817870" h="2432050">
                  <a:moveTo>
                    <a:pt x="3886034" y="988216"/>
                  </a:moveTo>
                  <a:lnTo>
                    <a:pt x="3723792" y="1098248"/>
                  </a:lnTo>
                </a:path>
                <a:path w="5817870" h="2432050">
                  <a:moveTo>
                    <a:pt x="4047591" y="871719"/>
                  </a:moveTo>
                  <a:lnTo>
                    <a:pt x="3886034" y="988216"/>
                  </a:lnTo>
                </a:path>
                <a:path w="5817870" h="2432050">
                  <a:moveTo>
                    <a:pt x="4209110" y="748744"/>
                  </a:moveTo>
                  <a:lnTo>
                    <a:pt x="4047591" y="871719"/>
                  </a:lnTo>
                </a:path>
                <a:path w="5817870" h="2432050">
                  <a:moveTo>
                    <a:pt x="4371327" y="629022"/>
                  </a:moveTo>
                  <a:lnTo>
                    <a:pt x="4209110" y="748744"/>
                  </a:lnTo>
                </a:path>
                <a:path w="5817870" h="2432050">
                  <a:moveTo>
                    <a:pt x="4533607" y="512512"/>
                  </a:moveTo>
                  <a:lnTo>
                    <a:pt x="4371340" y="629034"/>
                  </a:lnTo>
                </a:path>
                <a:path w="5817870" h="2432050">
                  <a:moveTo>
                    <a:pt x="4695151" y="402466"/>
                  </a:moveTo>
                  <a:lnTo>
                    <a:pt x="4533595" y="512499"/>
                  </a:lnTo>
                </a:path>
                <a:path w="5817870" h="2432050">
                  <a:moveTo>
                    <a:pt x="4857407" y="308639"/>
                  </a:moveTo>
                  <a:lnTo>
                    <a:pt x="4695164" y="402479"/>
                  </a:lnTo>
                </a:path>
                <a:path w="5817870" h="2432050">
                  <a:moveTo>
                    <a:pt x="5019598" y="224527"/>
                  </a:moveTo>
                  <a:lnTo>
                    <a:pt x="4857407" y="308639"/>
                  </a:lnTo>
                </a:path>
                <a:path w="5817870" h="2432050">
                  <a:moveTo>
                    <a:pt x="5181142" y="153343"/>
                  </a:moveTo>
                  <a:lnTo>
                    <a:pt x="5019598" y="224514"/>
                  </a:lnTo>
                </a:path>
                <a:path w="5817870" h="2432050">
                  <a:moveTo>
                    <a:pt x="5342699" y="98327"/>
                  </a:moveTo>
                  <a:lnTo>
                    <a:pt x="5181142" y="153343"/>
                  </a:lnTo>
                </a:path>
                <a:path w="5817870" h="2432050">
                  <a:moveTo>
                    <a:pt x="5504827" y="56239"/>
                  </a:moveTo>
                  <a:lnTo>
                    <a:pt x="5342686" y="98327"/>
                  </a:lnTo>
                </a:path>
                <a:path w="5817870" h="2432050">
                  <a:moveTo>
                    <a:pt x="5817577" y="0"/>
                  </a:moveTo>
                  <a:lnTo>
                    <a:pt x="5504827" y="56239"/>
                  </a:lnTo>
                </a:path>
                <a:path w="5817870" h="2432050">
                  <a:moveTo>
                    <a:pt x="32638" y="1997789"/>
                  </a:moveTo>
                  <a:lnTo>
                    <a:pt x="0" y="2431444"/>
                  </a:lnTo>
                </a:path>
                <a:path w="5817870" h="2432050">
                  <a:moveTo>
                    <a:pt x="65163" y="1745390"/>
                  </a:moveTo>
                  <a:lnTo>
                    <a:pt x="32638" y="1997789"/>
                  </a:lnTo>
                </a:path>
                <a:path w="5817870" h="2432050">
                  <a:moveTo>
                    <a:pt x="97078" y="1544780"/>
                  </a:moveTo>
                  <a:lnTo>
                    <a:pt x="65163" y="1745390"/>
                  </a:lnTo>
                </a:path>
                <a:path w="5817870" h="2432050">
                  <a:moveTo>
                    <a:pt x="129666" y="1386208"/>
                  </a:moveTo>
                  <a:lnTo>
                    <a:pt x="97091" y="1544768"/>
                  </a:lnTo>
                </a:path>
                <a:path w="5817870" h="2432050">
                  <a:moveTo>
                    <a:pt x="162267" y="1259970"/>
                  </a:moveTo>
                  <a:lnTo>
                    <a:pt x="129654" y="1386208"/>
                  </a:lnTo>
                </a:path>
                <a:path w="5817870" h="2432050">
                  <a:moveTo>
                    <a:pt x="194068" y="1172645"/>
                  </a:moveTo>
                  <a:lnTo>
                    <a:pt x="162267" y="1259970"/>
                  </a:lnTo>
                </a:path>
                <a:path w="5817870" h="2432050">
                  <a:moveTo>
                    <a:pt x="226745" y="1107888"/>
                  </a:moveTo>
                  <a:lnTo>
                    <a:pt x="194081" y="1172645"/>
                  </a:lnTo>
                </a:path>
                <a:path w="5817870" h="2432050">
                  <a:moveTo>
                    <a:pt x="259295" y="1072366"/>
                  </a:moveTo>
                  <a:lnTo>
                    <a:pt x="226745" y="1107900"/>
                  </a:lnTo>
                </a:path>
                <a:path w="5817870" h="2432050">
                  <a:moveTo>
                    <a:pt x="291884" y="1052884"/>
                  </a:moveTo>
                  <a:lnTo>
                    <a:pt x="259308" y="1072353"/>
                  </a:lnTo>
                </a:path>
                <a:path w="5817870" h="2432050">
                  <a:moveTo>
                    <a:pt x="323799" y="1046432"/>
                  </a:moveTo>
                  <a:lnTo>
                    <a:pt x="291884" y="1052884"/>
                  </a:lnTo>
                </a:path>
                <a:path w="5817870" h="2432050">
                  <a:moveTo>
                    <a:pt x="356349" y="1052884"/>
                  </a:moveTo>
                  <a:lnTo>
                    <a:pt x="323799" y="1046432"/>
                  </a:lnTo>
                </a:path>
                <a:path w="5817870" h="2432050">
                  <a:moveTo>
                    <a:pt x="388962" y="1072366"/>
                  </a:moveTo>
                  <a:lnTo>
                    <a:pt x="356362" y="1052897"/>
                  </a:lnTo>
                </a:path>
                <a:path w="5817870" h="2432050">
                  <a:moveTo>
                    <a:pt x="420814" y="1094959"/>
                  </a:moveTo>
                  <a:lnTo>
                    <a:pt x="388950" y="1072366"/>
                  </a:lnTo>
                </a:path>
                <a:path w="5817870" h="2432050">
                  <a:moveTo>
                    <a:pt x="452678" y="1120893"/>
                  </a:moveTo>
                  <a:lnTo>
                    <a:pt x="420814" y="1094959"/>
                  </a:lnTo>
                </a:path>
                <a:path w="5817870" h="2432050">
                  <a:moveTo>
                    <a:pt x="485266" y="1150001"/>
                  </a:moveTo>
                  <a:lnTo>
                    <a:pt x="452691" y="1120893"/>
                  </a:lnTo>
                </a:path>
              </a:pathLst>
            </a:custGeom>
            <a:ln w="14973">
              <a:solidFill>
                <a:srgbClr val="B41E8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928203" y="6328826"/>
              <a:ext cx="5815330" cy="2372360"/>
            </a:xfrm>
            <a:custGeom>
              <a:avLst/>
              <a:gdLst/>
              <a:ahLst/>
              <a:cxnLst/>
              <a:rect l="l" t="t" r="r" b="b"/>
              <a:pathLst>
                <a:path w="5815330" h="2372359">
                  <a:moveTo>
                    <a:pt x="0" y="2170369"/>
                  </a:moveTo>
                  <a:lnTo>
                    <a:pt x="32613" y="1749339"/>
                  </a:lnTo>
                  <a:lnTo>
                    <a:pt x="65163" y="1507480"/>
                  </a:lnTo>
                  <a:lnTo>
                    <a:pt x="97078" y="1316383"/>
                  </a:lnTo>
                  <a:lnTo>
                    <a:pt x="129654" y="1165977"/>
                  </a:lnTo>
                  <a:lnTo>
                    <a:pt x="162217" y="1046800"/>
                  </a:lnTo>
                  <a:lnTo>
                    <a:pt x="194017" y="964390"/>
                  </a:lnTo>
                  <a:lnTo>
                    <a:pt x="226466" y="903633"/>
                  </a:lnTo>
                  <a:lnTo>
                    <a:pt x="258597" y="870296"/>
                  </a:lnTo>
                  <a:lnTo>
                    <a:pt x="321348" y="846547"/>
                  </a:lnTo>
                  <a:lnTo>
                    <a:pt x="352882" y="852122"/>
                  </a:lnTo>
                  <a:lnTo>
                    <a:pt x="385038" y="870194"/>
                  </a:lnTo>
                  <a:lnTo>
                    <a:pt x="416686" y="891467"/>
                  </a:lnTo>
                  <a:lnTo>
                    <a:pt x="448462" y="915482"/>
                  </a:lnTo>
                  <a:lnTo>
                    <a:pt x="481012" y="943054"/>
                  </a:lnTo>
                  <a:lnTo>
                    <a:pt x="643254" y="1075744"/>
                  </a:lnTo>
                  <a:lnTo>
                    <a:pt x="643458" y="1075794"/>
                  </a:lnTo>
                  <a:lnTo>
                    <a:pt x="643509" y="1075921"/>
                  </a:lnTo>
                  <a:lnTo>
                    <a:pt x="805091" y="1172251"/>
                  </a:lnTo>
                  <a:lnTo>
                    <a:pt x="805256" y="1172314"/>
                  </a:lnTo>
                  <a:lnTo>
                    <a:pt x="967562" y="1250699"/>
                  </a:lnTo>
                  <a:lnTo>
                    <a:pt x="1129944" y="1317729"/>
                  </a:lnTo>
                  <a:lnTo>
                    <a:pt x="1130071" y="1317780"/>
                  </a:lnTo>
                  <a:lnTo>
                    <a:pt x="1291602" y="1376137"/>
                  </a:lnTo>
                  <a:lnTo>
                    <a:pt x="1291742" y="1376137"/>
                  </a:lnTo>
                  <a:lnTo>
                    <a:pt x="1454099" y="1420193"/>
                  </a:lnTo>
                  <a:lnTo>
                    <a:pt x="1615732" y="1455816"/>
                  </a:lnTo>
                  <a:lnTo>
                    <a:pt x="1615897" y="1455816"/>
                  </a:lnTo>
                  <a:lnTo>
                    <a:pt x="1777568" y="1477419"/>
                  </a:lnTo>
                  <a:lnTo>
                    <a:pt x="1777707" y="1477394"/>
                  </a:lnTo>
                  <a:lnTo>
                    <a:pt x="1940064" y="1484455"/>
                  </a:lnTo>
                  <a:lnTo>
                    <a:pt x="1940255" y="1484404"/>
                  </a:lnTo>
                  <a:lnTo>
                    <a:pt x="2102497" y="1480073"/>
                  </a:lnTo>
                  <a:lnTo>
                    <a:pt x="2102688" y="1480073"/>
                  </a:lnTo>
                  <a:lnTo>
                    <a:pt x="2264219" y="1467907"/>
                  </a:lnTo>
                  <a:lnTo>
                    <a:pt x="2264410" y="1467869"/>
                  </a:lnTo>
                  <a:lnTo>
                    <a:pt x="2426665" y="1444259"/>
                  </a:lnTo>
                  <a:lnTo>
                    <a:pt x="2589047" y="1415900"/>
                  </a:lnTo>
                  <a:lnTo>
                    <a:pt x="2589187" y="1415862"/>
                  </a:lnTo>
                  <a:lnTo>
                    <a:pt x="2750731" y="1379185"/>
                  </a:lnTo>
                  <a:lnTo>
                    <a:pt x="2912338" y="1336703"/>
                  </a:lnTo>
                  <a:lnTo>
                    <a:pt x="3074708" y="1286056"/>
                  </a:lnTo>
                  <a:lnTo>
                    <a:pt x="3236366" y="1229160"/>
                  </a:lnTo>
                  <a:lnTo>
                    <a:pt x="3236506" y="1229109"/>
                  </a:lnTo>
                  <a:lnTo>
                    <a:pt x="3398774" y="1160122"/>
                  </a:lnTo>
                  <a:lnTo>
                    <a:pt x="3561130" y="1082030"/>
                  </a:lnTo>
                  <a:lnTo>
                    <a:pt x="3722738" y="997245"/>
                  </a:lnTo>
                  <a:lnTo>
                    <a:pt x="3885069" y="902681"/>
                  </a:lnTo>
                  <a:lnTo>
                    <a:pt x="4046702" y="800700"/>
                  </a:lnTo>
                  <a:lnTo>
                    <a:pt x="4208259" y="692229"/>
                  </a:lnTo>
                  <a:lnTo>
                    <a:pt x="4370501" y="585295"/>
                  </a:lnTo>
                  <a:lnTo>
                    <a:pt x="4532744" y="480583"/>
                  </a:lnTo>
                  <a:lnTo>
                    <a:pt x="4694237" y="380368"/>
                  </a:lnTo>
                  <a:lnTo>
                    <a:pt x="4856416" y="294262"/>
                  </a:lnTo>
                  <a:lnTo>
                    <a:pt x="5018430" y="215827"/>
                  </a:lnTo>
                  <a:lnTo>
                    <a:pt x="5179783" y="149126"/>
                  </a:lnTo>
                  <a:lnTo>
                    <a:pt x="5341124" y="96459"/>
                  </a:lnTo>
                  <a:lnTo>
                    <a:pt x="5502948" y="55794"/>
                  </a:lnTo>
                  <a:lnTo>
                    <a:pt x="5815139" y="0"/>
                  </a:lnTo>
                </a:path>
                <a:path w="5815330" h="2372359">
                  <a:moveTo>
                    <a:pt x="0" y="2371766"/>
                  </a:moveTo>
                  <a:lnTo>
                    <a:pt x="32613" y="1960946"/>
                  </a:lnTo>
                  <a:lnTo>
                    <a:pt x="65163" y="1728016"/>
                  </a:lnTo>
                  <a:lnTo>
                    <a:pt x="97078" y="1544818"/>
                  </a:lnTo>
                  <a:lnTo>
                    <a:pt x="129654" y="1401206"/>
                  </a:lnTo>
                  <a:lnTo>
                    <a:pt x="162217" y="1287795"/>
                  </a:lnTo>
                  <a:lnTo>
                    <a:pt x="193992" y="1209246"/>
                  </a:lnTo>
                  <a:lnTo>
                    <a:pt x="226440" y="1151512"/>
                  </a:lnTo>
                  <a:lnTo>
                    <a:pt x="258546" y="1119584"/>
                  </a:lnTo>
                  <a:lnTo>
                    <a:pt x="321348" y="1096851"/>
                  </a:lnTo>
                  <a:lnTo>
                    <a:pt x="352882" y="1101893"/>
                  </a:lnTo>
                  <a:lnTo>
                    <a:pt x="385064" y="1118936"/>
                  </a:lnTo>
                  <a:lnTo>
                    <a:pt x="416712" y="1138951"/>
                  </a:lnTo>
                  <a:lnTo>
                    <a:pt x="448564" y="1161469"/>
                  </a:lnTo>
                  <a:lnTo>
                    <a:pt x="481037" y="1187719"/>
                  </a:lnTo>
                  <a:lnTo>
                    <a:pt x="643318" y="1311824"/>
                  </a:lnTo>
                  <a:lnTo>
                    <a:pt x="643470" y="1311824"/>
                  </a:lnTo>
                  <a:lnTo>
                    <a:pt x="643559" y="1312014"/>
                  </a:lnTo>
                  <a:lnTo>
                    <a:pt x="805167" y="1401867"/>
                  </a:lnTo>
                  <a:lnTo>
                    <a:pt x="805307" y="1401930"/>
                  </a:lnTo>
                  <a:lnTo>
                    <a:pt x="967613" y="1475044"/>
                  </a:lnTo>
                  <a:lnTo>
                    <a:pt x="967752" y="1475133"/>
                  </a:lnTo>
                  <a:lnTo>
                    <a:pt x="1129969" y="1538024"/>
                  </a:lnTo>
                  <a:lnTo>
                    <a:pt x="1130109" y="1538062"/>
                  </a:lnTo>
                  <a:lnTo>
                    <a:pt x="1291666" y="1593434"/>
                  </a:lnTo>
                  <a:lnTo>
                    <a:pt x="1291831" y="1593434"/>
                  </a:lnTo>
                  <a:lnTo>
                    <a:pt x="1454099" y="1635674"/>
                  </a:lnTo>
                  <a:lnTo>
                    <a:pt x="1615732" y="1670739"/>
                  </a:lnTo>
                  <a:lnTo>
                    <a:pt x="1615871" y="1670700"/>
                  </a:lnTo>
                  <a:lnTo>
                    <a:pt x="1777479" y="1693472"/>
                  </a:lnTo>
                  <a:lnTo>
                    <a:pt x="1777682" y="1693472"/>
                  </a:lnTo>
                  <a:lnTo>
                    <a:pt x="1940001" y="1702997"/>
                  </a:lnTo>
                  <a:lnTo>
                    <a:pt x="1940255" y="1702997"/>
                  </a:lnTo>
                  <a:lnTo>
                    <a:pt x="2102446" y="1702323"/>
                  </a:lnTo>
                  <a:lnTo>
                    <a:pt x="2102612" y="1702323"/>
                  </a:lnTo>
                  <a:lnTo>
                    <a:pt x="2264105" y="1695237"/>
                  </a:lnTo>
                  <a:lnTo>
                    <a:pt x="2264283" y="1695199"/>
                  </a:lnTo>
                  <a:lnTo>
                    <a:pt x="2426601" y="1677876"/>
                  </a:lnTo>
                  <a:lnTo>
                    <a:pt x="2588907" y="1657124"/>
                  </a:lnTo>
                  <a:lnTo>
                    <a:pt x="2589047" y="1657124"/>
                  </a:lnTo>
                  <a:lnTo>
                    <a:pt x="2750540" y="1629108"/>
                  </a:lnTo>
                  <a:lnTo>
                    <a:pt x="2912173" y="1595682"/>
                  </a:lnTo>
                  <a:lnTo>
                    <a:pt x="3074530" y="1555194"/>
                  </a:lnTo>
                  <a:lnTo>
                    <a:pt x="3236188" y="1508623"/>
                  </a:lnTo>
                  <a:lnTo>
                    <a:pt x="3236417" y="1508560"/>
                  </a:lnTo>
                  <a:lnTo>
                    <a:pt x="3398583" y="1450775"/>
                  </a:lnTo>
                  <a:lnTo>
                    <a:pt x="3398723" y="1450736"/>
                  </a:lnTo>
                  <a:lnTo>
                    <a:pt x="3560965" y="1384163"/>
                  </a:lnTo>
                  <a:lnTo>
                    <a:pt x="3722598" y="1310617"/>
                  </a:lnTo>
                  <a:lnTo>
                    <a:pt x="3722738" y="1310579"/>
                  </a:lnTo>
                  <a:lnTo>
                    <a:pt x="3884980" y="1227356"/>
                  </a:lnTo>
                  <a:lnTo>
                    <a:pt x="4046588" y="1135903"/>
                  </a:lnTo>
                  <a:lnTo>
                    <a:pt x="4208195" y="1038050"/>
                  </a:lnTo>
                  <a:lnTo>
                    <a:pt x="4370451" y="940298"/>
                  </a:lnTo>
                  <a:lnTo>
                    <a:pt x="4532630" y="844400"/>
                  </a:lnTo>
                  <a:lnTo>
                    <a:pt x="4694161" y="751208"/>
                  </a:lnTo>
                  <a:lnTo>
                    <a:pt x="4856213" y="670855"/>
                  </a:lnTo>
                  <a:lnTo>
                    <a:pt x="5018392" y="596331"/>
                  </a:lnTo>
                  <a:lnTo>
                    <a:pt x="5179682" y="533111"/>
                  </a:lnTo>
                  <a:lnTo>
                    <a:pt x="5341099" y="481866"/>
                  </a:lnTo>
                  <a:lnTo>
                    <a:pt x="5503100" y="441823"/>
                  </a:lnTo>
                  <a:lnTo>
                    <a:pt x="5815139" y="386017"/>
                  </a:lnTo>
                </a:path>
              </a:pathLst>
            </a:custGeom>
            <a:ln w="7480">
              <a:solidFill>
                <a:srgbClr val="EC008C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926193" y="7049309"/>
              <a:ext cx="5817235" cy="1837055"/>
            </a:xfrm>
            <a:custGeom>
              <a:avLst/>
              <a:gdLst/>
              <a:ahLst/>
              <a:cxnLst/>
              <a:rect l="l" t="t" r="r" b="b"/>
              <a:pathLst>
                <a:path w="5817234" h="1837054">
                  <a:moveTo>
                    <a:pt x="32210" y="1440463"/>
                  </a:moveTo>
                  <a:lnTo>
                    <a:pt x="0" y="1836880"/>
                  </a:lnTo>
                </a:path>
                <a:path w="5817234" h="1837054">
                  <a:moveTo>
                    <a:pt x="64735" y="1215609"/>
                  </a:moveTo>
                  <a:lnTo>
                    <a:pt x="32210" y="1440463"/>
                  </a:lnTo>
                </a:path>
                <a:path w="5817234" h="1837054">
                  <a:moveTo>
                    <a:pt x="96650" y="1039638"/>
                  </a:moveTo>
                  <a:lnTo>
                    <a:pt x="64735" y="1215596"/>
                  </a:lnTo>
                </a:path>
                <a:path w="5817234" h="1837054">
                  <a:moveTo>
                    <a:pt x="129238" y="902224"/>
                  </a:moveTo>
                  <a:lnTo>
                    <a:pt x="96663" y="1039638"/>
                  </a:lnTo>
                </a:path>
                <a:path w="5817234" h="1837054">
                  <a:moveTo>
                    <a:pt x="161839" y="794033"/>
                  </a:moveTo>
                  <a:lnTo>
                    <a:pt x="129226" y="902224"/>
                  </a:lnTo>
                </a:path>
                <a:path w="5817234" h="1837054">
                  <a:moveTo>
                    <a:pt x="193640" y="718684"/>
                  </a:moveTo>
                  <a:lnTo>
                    <a:pt x="161839" y="794045"/>
                  </a:lnTo>
                </a:path>
                <a:path w="5817234" h="1837054">
                  <a:moveTo>
                    <a:pt x="226317" y="663362"/>
                  </a:moveTo>
                  <a:lnTo>
                    <a:pt x="193653" y="718671"/>
                  </a:lnTo>
                </a:path>
                <a:path w="5817234" h="1837054">
                  <a:moveTo>
                    <a:pt x="258867" y="632260"/>
                  </a:moveTo>
                  <a:lnTo>
                    <a:pt x="226317" y="663362"/>
                  </a:lnTo>
                </a:path>
                <a:path w="5817234" h="1837054">
                  <a:moveTo>
                    <a:pt x="291455" y="614988"/>
                  </a:moveTo>
                  <a:lnTo>
                    <a:pt x="258880" y="632260"/>
                  </a:lnTo>
                </a:path>
                <a:path w="5817234" h="1837054">
                  <a:moveTo>
                    <a:pt x="323370" y="609730"/>
                  </a:moveTo>
                  <a:lnTo>
                    <a:pt x="291455" y="614975"/>
                  </a:lnTo>
                </a:path>
                <a:path w="5817234" h="1837054">
                  <a:moveTo>
                    <a:pt x="355921" y="614467"/>
                  </a:moveTo>
                  <a:lnTo>
                    <a:pt x="323370" y="609743"/>
                  </a:lnTo>
                </a:path>
                <a:path w="5817234" h="1837054">
                  <a:moveTo>
                    <a:pt x="388534" y="630634"/>
                  </a:moveTo>
                  <a:lnTo>
                    <a:pt x="355933" y="614467"/>
                  </a:lnTo>
                </a:path>
                <a:path w="5817234" h="1837054">
                  <a:moveTo>
                    <a:pt x="420386" y="649570"/>
                  </a:moveTo>
                  <a:lnTo>
                    <a:pt x="388521" y="630634"/>
                  </a:lnTo>
                </a:path>
                <a:path w="5817234" h="1837054">
                  <a:moveTo>
                    <a:pt x="452250" y="670462"/>
                  </a:moveTo>
                  <a:lnTo>
                    <a:pt x="420386" y="649570"/>
                  </a:lnTo>
                </a:path>
                <a:path w="5817234" h="1837054">
                  <a:moveTo>
                    <a:pt x="484838" y="695570"/>
                  </a:moveTo>
                  <a:lnTo>
                    <a:pt x="452263" y="670449"/>
                  </a:lnTo>
                </a:path>
                <a:path w="5817234" h="1837054">
                  <a:moveTo>
                    <a:pt x="647081" y="811394"/>
                  </a:moveTo>
                  <a:lnTo>
                    <a:pt x="484838" y="695570"/>
                  </a:lnTo>
                </a:path>
                <a:path w="5817234" h="1837054">
                  <a:moveTo>
                    <a:pt x="808637" y="894985"/>
                  </a:moveTo>
                  <a:lnTo>
                    <a:pt x="647081" y="811394"/>
                  </a:lnTo>
                </a:path>
                <a:path w="5817234" h="1837054">
                  <a:moveTo>
                    <a:pt x="970880" y="962917"/>
                  </a:moveTo>
                  <a:lnTo>
                    <a:pt x="808637" y="894985"/>
                  </a:lnTo>
                </a:path>
                <a:path w="5817234" h="1837054">
                  <a:moveTo>
                    <a:pt x="1133122" y="1021756"/>
                  </a:moveTo>
                  <a:lnTo>
                    <a:pt x="970880" y="962917"/>
                  </a:lnTo>
                </a:path>
                <a:path w="5817234" h="1837054">
                  <a:moveTo>
                    <a:pt x="1294679" y="1073928"/>
                  </a:moveTo>
                  <a:lnTo>
                    <a:pt x="1133122" y="1021756"/>
                  </a:lnTo>
                </a:path>
                <a:path w="5817234" h="1837054">
                  <a:moveTo>
                    <a:pt x="1456896" y="1114022"/>
                  </a:moveTo>
                  <a:lnTo>
                    <a:pt x="1294679" y="1073928"/>
                  </a:lnTo>
                </a:path>
                <a:path w="5817234" h="1837054">
                  <a:moveTo>
                    <a:pt x="1618440" y="1147944"/>
                  </a:moveTo>
                  <a:lnTo>
                    <a:pt x="1456884" y="1114022"/>
                  </a:lnTo>
                </a:path>
                <a:path w="5817234" h="1837054">
                  <a:moveTo>
                    <a:pt x="1779997" y="1171312"/>
                  </a:moveTo>
                  <a:lnTo>
                    <a:pt x="1618440" y="1147944"/>
                  </a:lnTo>
                </a:path>
                <a:path w="5817234" h="1837054">
                  <a:moveTo>
                    <a:pt x="1942214" y="1182399"/>
                  </a:moveTo>
                  <a:lnTo>
                    <a:pt x="1779997" y="1171312"/>
                  </a:lnTo>
                </a:path>
                <a:path w="5817234" h="1837054">
                  <a:moveTo>
                    <a:pt x="2104457" y="1184443"/>
                  </a:moveTo>
                  <a:lnTo>
                    <a:pt x="1942214" y="1182399"/>
                  </a:lnTo>
                </a:path>
                <a:path w="5817234" h="1837054">
                  <a:moveTo>
                    <a:pt x="2265988" y="1181433"/>
                  </a:moveTo>
                  <a:lnTo>
                    <a:pt x="2104469" y="1184443"/>
                  </a:lnTo>
                </a:path>
                <a:path w="5817234" h="1837054">
                  <a:moveTo>
                    <a:pt x="2428256" y="1168886"/>
                  </a:moveTo>
                  <a:lnTo>
                    <a:pt x="2265975" y="1181433"/>
                  </a:lnTo>
                </a:path>
                <a:path w="5817234" h="1837054">
                  <a:moveTo>
                    <a:pt x="2590447" y="1154230"/>
                  </a:moveTo>
                  <a:lnTo>
                    <a:pt x="2428256" y="1168886"/>
                  </a:lnTo>
                </a:path>
                <a:path w="5817234" h="1837054">
                  <a:moveTo>
                    <a:pt x="2752004" y="1133300"/>
                  </a:moveTo>
                  <a:lnTo>
                    <a:pt x="2590447" y="1154217"/>
                  </a:lnTo>
                </a:path>
                <a:path w="5817234" h="1837054">
                  <a:moveTo>
                    <a:pt x="2913523" y="1107062"/>
                  </a:moveTo>
                  <a:lnTo>
                    <a:pt x="2752004" y="1133300"/>
                  </a:lnTo>
                </a:path>
                <a:path w="5817234" h="1837054">
                  <a:moveTo>
                    <a:pt x="3075829" y="1074804"/>
                  </a:moveTo>
                  <a:lnTo>
                    <a:pt x="2913523" y="1107062"/>
                  </a:lnTo>
                </a:path>
                <a:path w="5817234" h="1837054">
                  <a:moveTo>
                    <a:pt x="3237347" y="1036552"/>
                  </a:moveTo>
                  <a:lnTo>
                    <a:pt x="3075829" y="1074804"/>
                  </a:lnTo>
                </a:path>
                <a:path w="5817234" h="1837054">
                  <a:moveTo>
                    <a:pt x="3399590" y="987733"/>
                  </a:moveTo>
                  <a:lnTo>
                    <a:pt x="3237347" y="1036552"/>
                  </a:lnTo>
                </a:path>
                <a:path w="5817234" h="1837054">
                  <a:moveTo>
                    <a:pt x="3561896" y="930507"/>
                  </a:moveTo>
                  <a:lnTo>
                    <a:pt x="3399590" y="987733"/>
                  </a:lnTo>
                </a:path>
                <a:path w="5817234" h="1837054">
                  <a:moveTo>
                    <a:pt x="3723364" y="866156"/>
                  </a:moveTo>
                  <a:lnTo>
                    <a:pt x="3561896" y="930507"/>
                  </a:lnTo>
                </a:path>
                <a:path w="5817234" h="1837054">
                  <a:moveTo>
                    <a:pt x="3885606" y="791988"/>
                  </a:moveTo>
                  <a:lnTo>
                    <a:pt x="3723364" y="866156"/>
                  </a:lnTo>
                </a:path>
                <a:path w="5817234" h="1837054">
                  <a:moveTo>
                    <a:pt x="4047163" y="709184"/>
                  </a:moveTo>
                  <a:lnTo>
                    <a:pt x="3885606" y="792001"/>
                  </a:lnTo>
                </a:path>
                <a:path w="5817234" h="1837054">
                  <a:moveTo>
                    <a:pt x="4208681" y="619916"/>
                  </a:moveTo>
                  <a:lnTo>
                    <a:pt x="4047163" y="709171"/>
                  </a:lnTo>
                </a:path>
                <a:path w="5817234" h="1837054">
                  <a:moveTo>
                    <a:pt x="4370899" y="529746"/>
                  </a:moveTo>
                  <a:lnTo>
                    <a:pt x="4208681" y="619928"/>
                  </a:lnTo>
                </a:path>
                <a:path w="5817234" h="1837054">
                  <a:moveTo>
                    <a:pt x="4533179" y="441023"/>
                  </a:moveTo>
                  <a:lnTo>
                    <a:pt x="4370911" y="529733"/>
                  </a:lnTo>
                </a:path>
                <a:path w="5817234" h="1837054">
                  <a:moveTo>
                    <a:pt x="4694723" y="353597"/>
                  </a:moveTo>
                  <a:lnTo>
                    <a:pt x="4533166" y="441036"/>
                  </a:lnTo>
                </a:path>
                <a:path w="5817234" h="1837054">
                  <a:moveTo>
                    <a:pt x="4856978" y="277917"/>
                  </a:moveTo>
                  <a:lnTo>
                    <a:pt x="4694736" y="353597"/>
                  </a:lnTo>
                </a:path>
                <a:path w="5817234" h="1837054">
                  <a:moveTo>
                    <a:pt x="5019170" y="206645"/>
                  </a:moveTo>
                  <a:lnTo>
                    <a:pt x="4856978" y="277905"/>
                  </a:lnTo>
                </a:path>
                <a:path w="5817234" h="1837054">
                  <a:moveTo>
                    <a:pt x="5180714" y="146041"/>
                  </a:moveTo>
                  <a:lnTo>
                    <a:pt x="5019170" y="206645"/>
                  </a:lnTo>
                </a:path>
                <a:path w="5817234" h="1837054">
                  <a:moveTo>
                    <a:pt x="5342271" y="95863"/>
                  </a:moveTo>
                  <a:lnTo>
                    <a:pt x="5180714" y="146041"/>
                  </a:lnTo>
                </a:path>
                <a:path w="5817234" h="1837054">
                  <a:moveTo>
                    <a:pt x="5504399" y="56226"/>
                  </a:moveTo>
                  <a:lnTo>
                    <a:pt x="5342258" y="95850"/>
                  </a:lnTo>
                </a:path>
                <a:path w="5817234" h="1837054">
                  <a:moveTo>
                    <a:pt x="5817149" y="0"/>
                  </a:moveTo>
                  <a:lnTo>
                    <a:pt x="5504399" y="56239"/>
                  </a:lnTo>
                </a:path>
              </a:pathLst>
            </a:custGeom>
            <a:ln w="14973">
              <a:solidFill>
                <a:srgbClr val="B41E8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920342" y="1434198"/>
              <a:ext cx="5823585" cy="7452359"/>
            </a:xfrm>
            <a:custGeom>
              <a:avLst/>
              <a:gdLst/>
              <a:ahLst/>
              <a:cxnLst/>
              <a:rect l="l" t="t" r="r" b="b"/>
              <a:pathLst>
                <a:path w="5823584" h="7452359">
                  <a:moveTo>
                    <a:pt x="5823000" y="7451991"/>
                  </a:moveTo>
                  <a:lnTo>
                    <a:pt x="0" y="7451991"/>
                  </a:lnTo>
                  <a:lnTo>
                    <a:pt x="0" y="0"/>
                  </a:lnTo>
                  <a:lnTo>
                    <a:pt x="5823000" y="0"/>
                  </a:lnTo>
                  <a:lnTo>
                    <a:pt x="5823000" y="7451991"/>
                  </a:lnTo>
                  <a:close/>
                </a:path>
              </a:pathLst>
            </a:custGeom>
            <a:ln w="12598">
              <a:solidFill>
                <a:srgbClr val="F173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6567867" y="3828072"/>
              <a:ext cx="190500" cy="3307715"/>
            </a:xfrm>
            <a:custGeom>
              <a:avLst/>
              <a:gdLst/>
              <a:ahLst/>
              <a:cxnLst/>
              <a:rect l="l" t="t" r="r" b="b"/>
              <a:pathLst>
                <a:path w="190500" h="3307715">
                  <a:moveTo>
                    <a:pt x="189953" y="3104515"/>
                  </a:moveTo>
                  <a:lnTo>
                    <a:pt x="0" y="3104515"/>
                  </a:lnTo>
                  <a:lnTo>
                    <a:pt x="0" y="3307219"/>
                  </a:lnTo>
                  <a:lnTo>
                    <a:pt x="189953" y="3307219"/>
                  </a:lnTo>
                  <a:lnTo>
                    <a:pt x="189953" y="3104515"/>
                  </a:lnTo>
                  <a:close/>
                </a:path>
                <a:path w="190500" h="3307715">
                  <a:moveTo>
                    <a:pt x="189953" y="2773134"/>
                  </a:moveTo>
                  <a:lnTo>
                    <a:pt x="0" y="2773134"/>
                  </a:lnTo>
                  <a:lnTo>
                    <a:pt x="0" y="2975826"/>
                  </a:lnTo>
                  <a:lnTo>
                    <a:pt x="189953" y="2975826"/>
                  </a:lnTo>
                  <a:lnTo>
                    <a:pt x="189953" y="2773134"/>
                  </a:lnTo>
                  <a:close/>
                </a:path>
                <a:path w="190500" h="3307715">
                  <a:moveTo>
                    <a:pt x="189953" y="2395194"/>
                  </a:moveTo>
                  <a:lnTo>
                    <a:pt x="0" y="2395194"/>
                  </a:lnTo>
                  <a:lnTo>
                    <a:pt x="0" y="2597886"/>
                  </a:lnTo>
                  <a:lnTo>
                    <a:pt x="189953" y="2597886"/>
                  </a:lnTo>
                  <a:lnTo>
                    <a:pt x="189953" y="2395194"/>
                  </a:lnTo>
                  <a:close/>
                </a:path>
                <a:path w="190500" h="3307715">
                  <a:moveTo>
                    <a:pt x="189953" y="1896745"/>
                  </a:moveTo>
                  <a:lnTo>
                    <a:pt x="0" y="1896745"/>
                  </a:lnTo>
                  <a:lnTo>
                    <a:pt x="0" y="2099424"/>
                  </a:lnTo>
                  <a:lnTo>
                    <a:pt x="189953" y="2099424"/>
                  </a:lnTo>
                  <a:lnTo>
                    <a:pt x="189953" y="1896745"/>
                  </a:lnTo>
                  <a:close/>
                </a:path>
                <a:path w="190500" h="3307715">
                  <a:moveTo>
                    <a:pt x="189953" y="1313332"/>
                  </a:moveTo>
                  <a:lnTo>
                    <a:pt x="0" y="1313332"/>
                  </a:lnTo>
                  <a:lnTo>
                    <a:pt x="0" y="1516011"/>
                  </a:lnTo>
                  <a:lnTo>
                    <a:pt x="189953" y="1516011"/>
                  </a:lnTo>
                  <a:lnTo>
                    <a:pt x="189953" y="1313332"/>
                  </a:lnTo>
                  <a:close/>
                </a:path>
                <a:path w="190500" h="3307715">
                  <a:moveTo>
                    <a:pt x="189953" y="727227"/>
                  </a:moveTo>
                  <a:lnTo>
                    <a:pt x="0" y="727227"/>
                  </a:lnTo>
                  <a:lnTo>
                    <a:pt x="0" y="929894"/>
                  </a:lnTo>
                  <a:lnTo>
                    <a:pt x="189953" y="929894"/>
                  </a:lnTo>
                  <a:lnTo>
                    <a:pt x="189953" y="727227"/>
                  </a:lnTo>
                  <a:close/>
                </a:path>
                <a:path w="190500" h="3307715">
                  <a:moveTo>
                    <a:pt x="189953" y="0"/>
                  </a:moveTo>
                  <a:lnTo>
                    <a:pt x="0" y="0"/>
                  </a:lnTo>
                  <a:lnTo>
                    <a:pt x="0" y="202653"/>
                  </a:lnTo>
                  <a:lnTo>
                    <a:pt x="189953" y="202653"/>
                  </a:lnTo>
                  <a:lnTo>
                    <a:pt x="1899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6627176" y="6974624"/>
              <a:ext cx="72390" cy="137795"/>
            </a:xfrm>
            <a:custGeom>
              <a:avLst/>
              <a:gdLst/>
              <a:ahLst/>
              <a:cxnLst/>
              <a:rect l="l" t="t" r="r" b="b"/>
              <a:pathLst>
                <a:path w="72390" h="137795">
                  <a:moveTo>
                    <a:pt x="36537" y="0"/>
                  </a:moveTo>
                  <a:lnTo>
                    <a:pt x="21229" y="2538"/>
                  </a:lnTo>
                  <a:lnTo>
                    <a:pt x="10236" y="10010"/>
                  </a:lnTo>
                  <a:lnTo>
                    <a:pt x="3605" y="22202"/>
                  </a:lnTo>
                  <a:lnTo>
                    <a:pt x="1384" y="38900"/>
                  </a:lnTo>
                  <a:lnTo>
                    <a:pt x="19989" y="38900"/>
                  </a:lnTo>
                  <a:lnTo>
                    <a:pt x="20718" y="30056"/>
                  </a:lnTo>
                  <a:lnTo>
                    <a:pt x="23225" y="22499"/>
                  </a:lnTo>
                  <a:lnTo>
                    <a:pt x="27994" y="17231"/>
                  </a:lnTo>
                  <a:lnTo>
                    <a:pt x="35509" y="15252"/>
                  </a:lnTo>
                  <a:lnTo>
                    <a:pt x="45669" y="15252"/>
                  </a:lnTo>
                  <a:lnTo>
                    <a:pt x="49644" y="24980"/>
                  </a:lnTo>
                  <a:lnTo>
                    <a:pt x="49644" y="34709"/>
                  </a:lnTo>
                  <a:lnTo>
                    <a:pt x="48739" y="43863"/>
                  </a:lnTo>
                  <a:lnTo>
                    <a:pt x="45766" y="51174"/>
                  </a:lnTo>
                  <a:lnTo>
                    <a:pt x="40337" y="56018"/>
                  </a:lnTo>
                  <a:lnTo>
                    <a:pt x="32067" y="57772"/>
                  </a:lnTo>
                  <a:lnTo>
                    <a:pt x="24993" y="57772"/>
                  </a:lnTo>
                  <a:lnTo>
                    <a:pt x="24993" y="73025"/>
                  </a:lnTo>
                  <a:lnTo>
                    <a:pt x="32575" y="73025"/>
                  </a:lnTo>
                  <a:lnTo>
                    <a:pt x="41925" y="74625"/>
                  </a:lnTo>
                  <a:lnTo>
                    <a:pt x="48045" y="79392"/>
                  </a:lnTo>
                  <a:lnTo>
                    <a:pt x="51386" y="87271"/>
                  </a:lnTo>
                  <a:lnTo>
                    <a:pt x="52400" y="98209"/>
                  </a:lnTo>
                  <a:lnTo>
                    <a:pt x="51454" y="107617"/>
                  </a:lnTo>
                  <a:lnTo>
                    <a:pt x="48456" y="115312"/>
                  </a:lnTo>
                  <a:lnTo>
                    <a:pt x="43163" y="120508"/>
                  </a:lnTo>
                  <a:lnTo>
                    <a:pt x="35331" y="122415"/>
                  </a:lnTo>
                  <a:lnTo>
                    <a:pt x="27121" y="120174"/>
                  </a:lnTo>
                  <a:lnTo>
                    <a:pt x="21997" y="114358"/>
                  </a:lnTo>
                  <a:lnTo>
                    <a:pt x="19363" y="106325"/>
                  </a:lnTo>
                  <a:lnTo>
                    <a:pt x="18618" y="97434"/>
                  </a:lnTo>
                  <a:lnTo>
                    <a:pt x="0" y="97434"/>
                  </a:lnTo>
                  <a:lnTo>
                    <a:pt x="2338" y="115631"/>
                  </a:lnTo>
                  <a:lnTo>
                    <a:pt x="9137" y="128138"/>
                  </a:lnTo>
                  <a:lnTo>
                    <a:pt x="20070" y="135351"/>
                  </a:lnTo>
                  <a:lnTo>
                    <a:pt x="34810" y="137667"/>
                  </a:lnTo>
                  <a:lnTo>
                    <a:pt x="51248" y="134897"/>
                  </a:lnTo>
                  <a:lnTo>
                    <a:pt x="62868" y="126799"/>
                  </a:lnTo>
                  <a:lnTo>
                    <a:pt x="69768" y="113697"/>
                  </a:lnTo>
                  <a:lnTo>
                    <a:pt x="72047" y="95910"/>
                  </a:lnTo>
                  <a:lnTo>
                    <a:pt x="70342" y="83223"/>
                  </a:lnTo>
                  <a:lnTo>
                    <a:pt x="65647" y="73628"/>
                  </a:lnTo>
                  <a:lnTo>
                    <a:pt x="58593" y="67356"/>
                  </a:lnTo>
                  <a:lnTo>
                    <a:pt x="49809" y="64642"/>
                  </a:lnTo>
                  <a:lnTo>
                    <a:pt x="49809" y="64071"/>
                  </a:lnTo>
                  <a:lnTo>
                    <a:pt x="57943" y="60527"/>
                  </a:lnTo>
                  <a:lnTo>
                    <a:pt x="64074" y="53728"/>
                  </a:lnTo>
                  <a:lnTo>
                    <a:pt x="67943" y="44713"/>
                  </a:lnTo>
                  <a:lnTo>
                    <a:pt x="69291" y="34518"/>
                  </a:lnTo>
                  <a:lnTo>
                    <a:pt x="66234" y="17702"/>
                  </a:lnTo>
                  <a:lnTo>
                    <a:pt x="58410" y="7105"/>
                  </a:lnTo>
                  <a:lnTo>
                    <a:pt x="47838" y="1585"/>
                  </a:lnTo>
                  <a:lnTo>
                    <a:pt x="36537" y="0"/>
                  </a:lnTo>
                  <a:close/>
                </a:path>
              </a:pathLst>
            </a:custGeom>
            <a:solidFill>
              <a:srgbClr val="9227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6586155" y="6253492"/>
              <a:ext cx="154940" cy="521334"/>
            </a:xfrm>
            <a:custGeom>
              <a:avLst/>
              <a:gdLst/>
              <a:ahLst/>
              <a:cxnLst/>
              <a:rect l="l" t="t" r="r" b="b"/>
              <a:pathLst>
                <a:path w="154940" h="521334">
                  <a:moveTo>
                    <a:pt x="49644" y="383590"/>
                  </a:moveTo>
                  <a:lnTo>
                    <a:pt x="35331" y="383590"/>
                  </a:lnTo>
                  <a:lnTo>
                    <a:pt x="35331" y="386257"/>
                  </a:lnTo>
                  <a:lnTo>
                    <a:pt x="31026" y="396671"/>
                  </a:lnTo>
                  <a:lnTo>
                    <a:pt x="24041" y="402818"/>
                  </a:lnTo>
                  <a:lnTo>
                    <a:pt x="15506" y="405739"/>
                  </a:lnTo>
                  <a:lnTo>
                    <a:pt x="6553" y="406476"/>
                  </a:lnTo>
                  <a:lnTo>
                    <a:pt x="4660" y="406476"/>
                  </a:lnTo>
                  <a:lnTo>
                    <a:pt x="4660" y="420585"/>
                  </a:lnTo>
                  <a:lnTo>
                    <a:pt x="29997" y="420585"/>
                  </a:lnTo>
                  <a:lnTo>
                    <a:pt x="29997" y="518591"/>
                  </a:lnTo>
                  <a:lnTo>
                    <a:pt x="49644" y="518591"/>
                  </a:lnTo>
                  <a:lnTo>
                    <a:pt x="49644" y="383590"/>
                  </a:lnTo>
                  <a:close/>
                </a:path>
                <a:path w="154940" h="521334">
                  <a:moveTo>
                    <a:pt x="71348" y="116700"/>
                  </a:moveTo>
                  <a:lnTo>
                    <a:pt x="21882" y="116700"/>
                  </a:lnTo>
                  <a:lnTo>
                    <a:pt x="33451" y="96481"/>
                  </a:lnTo>
                  <a:lnTo>
                    <a:pt x="49834" y="80810"/>
                  </a:lnTo>
                  <a:lnTo>
                    <a:pt x="64477" y="62915"/>
                  </a:lnTo>
                  <a:lnTo>
                    <a:pt x="70827" y="36042"/>
                  </a:lnTo>
                  <a:lnTo>
                    <a:pt x="68948" y="22136"/>
                  </a:lnTo>
                  <a:lnTo>
                    <a:pt x="62966" y="10668"/>
                  </a:lnTo>
                  <a:lnTo>
                    <a:pt x="52285" y="2882"/>
                  </a:lnTo>
                  <a:lnTo>
                    <a:pt x="36360" y="0"/>
                  </a:lnTo>
                  <a:lnTo>
                    <a:pt x="19748" y="3022"/>
                  </a:lnTo>
                  <a:lnTo>
                    <a:pt x="8585" y="11671"/>
                  </a:lnTo>
                  <a:lnTo>
                    <a:pt x="2298" y="25349"/>
                  </a:lnTo>
                  <a:lnTo>
                    <a:pt x="342" y="43472"/>
                  </a:lnTo>
                  <a:lnTo>
                    <a:pt x="18961" y="43472"/>
                  </a:lnTo>
                  <a:lnTo>
                    <a:pt x="19558" y="33286"/>
                  </a:lnTo>
                  <a:lnTo>
                    <a:pt x="21983" y="24231"/>
                  </a:lnTo>
                  <a:lnTo>
                    <a:pt x="27165" y="17754"/>
                  </a:lnTo>
                  <a:lnTo>
                    <a:pt x="36017" y="15265"/>
                  </a:lnTo>
                  <a:lnTo>
                    <a:pt x="42964" y="16903"/>
                  </a:lnTo>
                  <a:lnTo>
                    <a:pt x="47663" y="21323"/>
                  </a:lnTo>
                  <a:lnTo>
                    <a:pt x="50330" y="27825"/>
                  </a:lnTo>
                  <a:lnTo>
                    <a:pt x="51181" y="35674"/>
                  </a:lnTo>
                  <a:lnTo>
                    <a:pt x="43180" y="60629"/>
                  </a:lnTo>
                  <a:lnTo>
                    <a:pt x="25590" y="79044"/>
                  </a:lnTo>
                  <a:lnTo>
                    <a:pt x="7988" y="100609"/>
                  </a:lnTo>
                  <a:lnTo>
                    <a:pt x="0" y="135013"/>
                  </a:lnTo>
                  <a:lnTo>
                    <a:pt x="71348" y="135013"/>
                  </a:lnTo>
                  <a:lnTo>
                    <a:pt x="71348" y="116700"/>
                  </a:lnTo>
                  <a:close/>
                </a:path>
                <a:path w="154940" h="521334">
                  <a:moveTo>
                    <a:pt x="154254" y="90004"/>
                  </a:moveTo>
                  <a:lnTo>
                    <a:pt x="152857" y="74269"/>
                  </a:lnTo>
                  <a:lnTo>
                    <a:pt x="147866" y="59905"/>
                  </a:lnTo>
                  <a:lnTo>
                    <a:pt x="138099" y="49441"/>
                  </a:lnTo>
                  <a:lnTo>
                    <a:pt x="122364" y="45389"/>
                  </a:lnTo>
                  <a:lnTo>
                    <a:pt x="114439" y="45389"/>
                  </a:lnTo>
                  <a:lnTo>
                    <a:pt x="107022" y="49390"/>
                  </a:lnTo>
                  <a:lnTo>
                    <a:pt x="101854" y="55880"/>
                  </a:lnTo>
                  <a:lnTo>
                    <a:pt x="101511" y="55486"/>
                  </a:lnTo>
                  <a:lnTo>
                    <a:pt x="105473" y="20015"/>
                  </a:lnTo>
                  <a:lnTo>
                    <a:pt x="149593" y="20015"/>
                  </a:lnTo>
                  <a:lnTo>
                    <a:pt x="149593" y="2667"/>
                  </a:lnTo>
                  <a:lnTo>
                    <a:pt x="90817" y="2667"/>
                  </a:lnTo>
                  <a:lnTo>
                    <a:pt x="84797" y="73418"/>
                  </a:lnTo>
                  <a:lnTo>
                    <a:pt x="102196" y="74180"/>
                  </a:lnTo>
                  <a:lnTo>
                    <a:pt x="103924" y="66738"/>
                  </a:lnTo>
                  <a:lnTo>
                    <a:pt x="109956" y="61785"/>
                  </a:lnTo>
                  <a:lnTo>
                    <a:pt x="118224" y="61785"/>
                  </a:lnTo>
                  <a:lnTo>
                    <a:pt x="126085" y="64096"/>
                  </a:lnTo>
                  <a:lnTo>
                    <a:pt x="131127" y="70319"/>
                  </a:lnTo>
                  <a:lnTo>
                    <a:pt x="133807" y="79489"/>
                  </a:lnTo>
                  <a:lnTo>
                    <a:pt x="134607" y="90576"/>
                  </a:lnTo>
                  <a:lnTo>
                    <a:pt x="133794" y="102057"/>
                  </a:lnTo>
                  <a:lnTo>
                    <a:pt x="131000" y="111861"/>
                  </a:lnTo>
                  <a:lnTo>
                    <a:pt x="125653" y="118706"/>
                  </a:lnTo>
                  <a:lnTo>
                    <a:pt x="117195" y="121272"/>
                  </a:lnTo>
                  <a:lnTo>
                    <a:pt x="106159" y="121272"/>
                  </a:lnTo>
                  <a:lnTo>
                    <a:pt x="101168" y="112306"/>
                  </a:lnTo>
                  <a:lnTo>
                    <a:pt x="101168" y="98577"/>
                  </a:lnTo>
                  <a:lnTo>
                    <a:pt x="82550" y="98577"/>
                  </a:lnTo>
                  <a:lnTo>
                    <a:pt x="82550" y="101447"/>
                  </a:lnTo>
                  <a:lnTo>
                    <a:pt x="84823" y="117170"/>
                  </a:lnTo>
                  <a:lnTo>
                    <a:pt x="91465" y="128498"/>
                  </a:lnTo>
                  <a:lnTo>
                    <a:pt x="102171" y="135369"/>
                  </a:lnTo>
                  <a:lnTo>
                    <a:pt x="116674" y="137668"/>
                  </a:lnTo>
                  <a:lnTo>
                    <a:pt x="133667" y="134035"/>
                  </a:lnTo>
                  <a:lnTo>
                    <a:pt x="145351" y="123990"/>
                  </a:lnTo>
                  <a:lnTo>
                    <a:pt x="152082" y="108877"/>
                  </a:lnTo>
                  <a:lnTo>
                    <a:pt x="154254" y="90004"/>
                  </a:lnTo>
                  <a:close/>
                </a:path>
                <a:path w="154940" h="521334">
                  <a:moveTo>
                    <a:pt x="154940" y="452412"/>
                  </a:moveTo>
                  <a:lnTo>
                    <a:pt x="152527" y="419544"/>
                  </a:lnTo>
                  <a:lnTo>
                    <a:pt x="145618" y="398830"/>
                  </a:lnTo>
                  <a:lnTo>
                    <a:pt x="145453" y="398335"/>
                  </a:lnTo>
                  <a:lnTo>
                    <a:pt x="135293" y="388264"/>
                  </a:lnTo>
                  <a:lnTo>
                    <a:pt x="135293" y="452412"/>
                  </a:lnTo>
                  <a:lnTo>
                    <a:pt x="134543" y="477367"/>
                  </a:lnTo>
                  <a:lnTo>
                    <a:pt x="131889" y="493941"/>
                  </a:lnTo>
                  <a:lnTo>
                    <a:pt x="126707" y="503148"/>
                  </a:lnTo>
                  <a:lnTo>
                    <a:pt x="118402" y="505993"/>
                  </a:lnTo>
                  <a:lnTo>
                    <a:pt x="110083" y="503148"/>
                  </a:lnTo>
                  <a:lnTo>
                    <a:pt x="104902" y="493941"/>
                  </a:lnTo>
                  <a:lnTo>
                    <a:pt x="102247" y="477367"/>
                  </a:lnTo>
                  <a:lnTo>
                    <a:pt x="101511" y="452412"/>
                  </a:lnTo>
                  <a:lnTo>
                    <a:pt x="102247" y="427469"/>
                  </a:lnTo>
                  <a:lnTo>
                    <a:pt x="104902" y="410895"/>
                  </a:lnTo>
                  <a:lnTo>
                    <a:pt x="110083" y="401688"/>
                  </a:lnTo>
                  <a:lnTo>
                    <a:pt x="118402" y="398830"/>
                  </a:lnTo>
                  <a:lnTo>
                    <a:pt x="126707" y="401688"/>
                  </a:lnTo>
                  <a:lnTo>
                    <a:pt x="131889" y="410895"/>
                  </a:lnTo>
                  <a:lnTo>
                    <a:pt x="134543" y="427469"/>
                  </a:lnTo>
                  <a:lnTo>
                    <a:pt x="135293" y="452412"/>
                  </a:lnTo>
                  <a:lnTo>
                    <a:pt x="135293" y="388264"/>
                  </a:lnTo>
                  <a:lnTo>
                    <a:pt x="133997" y="386969"/>
                  </a:lnTo>
                  <a:lnTo>
                    <a:pt x="118402" y="383578"/>
                  </a:lnTo>
                  <a:lnTo>
                    <a:pt x="102793" y="386969"/>
                  </a:lnTo>
                  <a:lnTo>
                    <a:pt x="91338" y="398335"/>
                  </a:lnTo>
                  <a:lnTo>
                    <a:pt x="84264" y="419544"/>
                  </a:lnTo>
                  <a:lnTo>
                    <a:pt x="81864" y="452412"/>
                  </a:lnTo>
                  <a:lnTo>
                    <a:pt x="84264" y="485292"/>
                  </a:lnTo>
                  <a:lnTo>
                    <a:pt x="91338" y="506501"/>
                  </a:lnTo>
                  <a:lnTo>
                    <a:pt x="102793" y="517867"/>
                  </a:lnTo>
                  <a:lnTo>
                    <a:pt x="118402" y="521246"/>
                  </a:lnTo>
                  <a:lnTo>
                    <a:pt x="133997" y="517867"/>
                  </a:lnTo>
                  <a:lnTo>
                    <a:pt x="145453" y="506501"/>
                  </a:lnTo>
                  <a:lnTo>
                    <a:pt x="145618" y="505993"/>
                  </a:lnTo>
                  <a:lnTo>
                    <a:pt x="152527" y="485292"/>
                  </a:lnTo>
                  <a:lnTo>
                    <a:pt x="154940" y="452412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6585990" y="5757684"/>
              <a:ext cx="155575" cy="137795"/>
            </a:xfrm>
            <a:custGeom>
              <a:avLst/>
              <a:gdLst/>
              <a:ahLst/>
              <a:cxnLst/>
              <a:rect l="l" t="t" r="r" b="b"/>
              <a:pathLst>
                <a:path w="155575" h="137795">
                  <a:moveTo>
                    <a:pt x="71704" y="90004"/>
                  </a:moveTo>
                  <a:lnTo>
                    <a:pt x="70307" y="74269"/>
                  </a:lnTo>
                  <a:lnTo>
                    <a:pt x="65316" y="59905"/>
                  </a:lnTo>
                  <a:lnTo>
                    <a:pt x="55549" y="49441"/>
                  </a:lnTo>
                  <a:lnTo>
                    <a:pt x="39814" y="45389"/>
                  </a:lnTo>
                  <a:lnTo>
                    <a:pt x="31889" y="45389"/>
                  </a:lnTo>
                  <a:lnTo>
                    <a:pt x="24472" y="49390"/>
                  </a:lnTo>
                  <a:lnTo>
                    <a:pt x="19304" y="55880"/>
                  </a:lnTo>
                  <a:lnTo>
                    <a:pt x="18961" y="55486"/>
                  </a:lnTo>
                  <a:lnTo>
                    <a:pt x="22923" y="20015"/>
                  </a:lnTo>
                  <a:lnTo>
                    <a:pt x="67043" y="20015"/>
                  </a:lnTo>
                  <a:lnTo>
                    <a:pt x="67043" y="2667"/>
                  </a:lnTo>
                  <a:lnTo>
                    <a:pt x="8267" y="2667"/>
                  </a:lnTo>
                  <a:lnTo>
                    <a:pt x="2235" y="73418"/>
                  </a:lnTo>
                  <a:lnTo>
                    <a:pt x="19646" y="74180"/>
                  </a:lnTo>
                  <a:lnTo>
                    <a:pt x="21374" y="66738"/>
                  </a:lnTo>
                  <a:lnTo>
                    <a:pt x="27406" y="61785"/>
                  </a:lnTo>
                  <a:lnTo>
                    <a:pt x="35674" y="61785"/>
                  </a:lnTo>
                  <a:lnTo>
                    <a:pt x="43535" y="64096"/>
                  </a:lnTo>
                  <a:lnTo>
                    <a:pt x="48577" y="70319"/>
                  </a:lnTo>
                  <a:lnTo>
                    <a:pt x="51244" y="79489"/>
                  </a:lnTo>
                  <a:lnTo>
                    <a:pt x="52044" y="90576"/>
                  </a:lnTo>
                  <a:lnTo>
                    <a:pt x="51231" y="102057"/>
                  </a:lnTo>
                  <a:lnTo>
                    <a:pt x="48437" y="111861"/>
                  </a:lnTo>
                  <a:lnTo>
                    <a:pt x="43103" y="118706"/>
                  </a:lnTo>
                  <a:lnTo>
                    <a:pt x="34645" y="121272"/>
                  </a:lnTo>
                  <a:lnTo>
                    <a:pt x="23609" y="121272"/>
                  </a:lnTo>
                  <a:lnTo>
                    <a:pt x="18618" y="112306"/>
                  </a:lnTo>
                  <a:lnTo>
                    <a:pt x="18618" y="98590"/>
                  </a:lnTo>
                  <a:lnTo>
                    <a:pt x="0" y="98590"/>
                  </a:lnTo>
                  <a:lnTo>
                    <a:pt x="0" y="101447"/>
                  </a:lnTo>
                  <a:lnTo>
                    <a:pt x="2273" y="117170"/>
                  </a:lnTo>
                  <a:lnTo>
                    <a:pt x="8915" y="128498"/>
                  </a:lnTo>
                  <a:lnTo>
                    <a:pt x="19621" y="135369"/>
                  </a:lnTo>
                  <a:lnTo>
                    <a:pt x="34124" y="137668"/>
                  </a:lnTo>
                  <a:lnTo>
                    <a:pt x="51117" y="134035"/>
                  </a:lnTo>
                  <a:lnTo>
                    <a:pt x="62788" y="123990"/>
                  </a:lnTo>
                  <a:lnTo>
                    <a:pt x="69532" y="108877"/>
                  </a:lnTo>
                  <a:lnTo>
                    <a:pt x="71704" y="90004"/>
                  </a:lnTo>
                  <a:close/>
                </a:path>
                <a:path w="155575" h="137795">
                  <a:moveTo>
                    <a:pt x="155105" y="68834"/>
                  </a:moveTo>
                  <a:lnTo>
                    <a:pt x="152692" y="35966"/>
                  </a:lnTo>
                  <a:lnTo>
                    <a:pt x="145783" y="15252"/>
                  </a:lnTo>
                  <a:lnTo>
                    <a:pt x="145618" y="14757"/>
                  </a:lnTo>
                  <a:lnTo>
                    <a:pt x="135458" y="4686"/>
                  </a:lnTo>
                  <a:lnTo>
                    <a:pt x="135458" y="68834"/>
                  </a:lnTo>
                  <a:lnTo>
                    <a:pt x="134708" y="93789"/>
                  </a:lnTo>
                  <a:lnTo>
                    <a:pt x="132054" y="110363"/>
                  </a:lnTo>
                  <a:lnTo>
                    <a:pt x="126873" y="119570"/>
                  </a:lnTo>
                  <a:lnTo>
                    <a:pt x="118567" y="122415"/>
                  </a:lnTo>
                  <a:lnTo>
                    <a:pt x="110248" y="119570"/>
                  </a:lnTo>
                  <a:lnTo>
                    <a:pt x="105067" y="110363"/>
                  </a:lnTo>
                  <a:lnTo>
                    <a:pt x="102412" y="93789"/>
                  </a:lnTo>
                  <a:lnTo>
                    <a:pt x="101676" y="68834"/>
                  </a:lnTo>
                  <a:lnTo>
                    <a:pt x="102412" y="43891"/>
                  </a:lnTo>
                  <a:lnTo>
                    <a:pt x="105067" y="27317"/>
                  </a:lnTo>
                  <a:lnTo>
                    <a:pt x="110248" y="18110"/>
                  </a:lnTo>
                  <a:lnTo>
                    <a:pt x="118567" y="15252"/>
                  </a:lnTo>
                  <a:lnTo>
                    <a:pt x="126873" y="18110"/>
                  </a:lnTo>
                  <a:lnTo>
                    <a:pt x="132054" y="27317"/>
                  </a:lnTo>
                  <a:lnTo>
                    <a:pt x="134708" y="43891"/>
                  </a:lnTo>
                  <a:lnTo>
                    <a:pt x="135458" y="68834"/>
                  </a:lnTo>
                  <a:lnTo>
                    <a:pt x="135458" y="4686"/>
                  </a:lnTo>
                  <a:lnTo>
                    <a:pt x="134162" y="3390"/>
                  </a:lnTo>
                  <a:lnTo>
                    <a:pt x="118567" y="0"/>
                  </a:lnTo>
                  <a:lnTo>
                    <a:pt x="102958" y="3390"/>
                  </a:lnTo>
                  <a:lnTo>
                    <a:pt x="91503" y="14757"/>
                  </a:lnTo>
                  <a:lnTo>
                    <a:pt x="84429" y="35966"/>
                  </a:lnTo>
                  <a:lnTo>
                    <a:pt x="82029" y="68834"/>
                  </a:lnTo>
                  <a:lnTo>
                    <a:pt x="84429" y="101714"/>
                  </a:lnTo>
                  <a:lnTo>
                    <a:pt x="91503" y="122923"/>
                  </a:lnTo>
                  <a:lnTo>
                    <a:pt x="102958" y="134289"/>
                  </a:lnTo>
                  <a:lnTo>
                    <a:pt x="118567" y="137668"/>
                  </a:lnTo>
                  <a:lnTo>
                    <a:pt x="134162" y="134289"/>
                  </a:lnTo>
                  <a:lnTo>
                    <a:pt x="145618" y="122923"/>
                  </a:lnTo>
                  <a:lnTo>
                    <a:pt x="145783" y="122415"/>
                  </a:lnTo>
                  <a:lnTo>
                    <a:pt x="152692" y="101714"/>
                  </a:lnTo>
                  <a:lnTo>
                    <a:pt x="155105" y="68834"/>
                  </a:lnTo>
                  <a:close/>
                </a:path>
              </a:pathLst>
            </a:custGeom>
            <a:solidFill>
              <a:srgbClr val="92278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6584771" y="4588192"/>
              <a:ext cx="156845" cy="721995"/>
            </a:xfrm>
            <a:custGeom>
              <a:avLst/>
              <a:gdLst/>
              <a:ahLst/>
              <a:cxnLst/>
              <a:rect l="l" t="t" r="r" b="b"/>
              <a:pathLst>
                <a:path w="156845" h="721995">
                  <a:moveTo>
                    <a:pt x="73253" y="586714"/>
                  </a:moveTo>
                  <a:lnTo>
                    <a:pt x="863" y="586714"/>
                  </a:lnTo>
                  <a:lnTo>
                    <a:pt x="863" y="606158"/>
                  </a:lnTo>
                  <a:lnTo>
                    <a:pt x="54292" y="606158"/>
                  </a:lnTo>
                  <a:lnTo>
                    <a:pt x="40182" y="629818"/>
                  </a:lnTo>
                  <a:lnTo>
                    <a:pt x="27940" y="657898"/>
                  </a:lnTo>
                  <a:lnTo>
                    <a:pt x="18834" y="688327"/>
                  </a:lnTo>
                  <a:lnTo>
                    <a:pt x="14135" y="719048"/>
                  </a:lnTo>
                  <a:lnTo>
                    <a:pt x="34823" y="719048"/>
                  </a:lnTo>
                  <a:lnTo>
                    <a:pt x="39293" y="687806"/>
                  </a:lnTo>
                  <a:lnTo>
                    <a:pt x="47891" y="656602"/>
                  </a:lnTo>
                  <a:lnTo>
                    <a:pt x="59550" y="627837"/>
                  </a:lnTo>
                  <a:lnTo>
                    <a:pt x="73253" y="603885"/>
                  </a:lnTo>
                  <a:lnTo>
                    <a:pt x="73253" y="586714"/>
                  </a:lnTo>
                  <a:close/>
                </a:path>
                <a:path w="156845" h="721995">
                  <a:moveTo>
                    <a:pt x="74104" y="64427"/>
                  </a:moveTo>
                  <a:lnTo>
                    <a:pt x="72707" y="38214"/>
                  </a:lnTo>
                  <a:lnTo>
                    <a:pt x="67322" y="17805"/>
                  </a:lnTo>
                  <a:lnTo>
                    <a:pt x="65151" y="15252"/>
                  </a:lnTo>
                  <a:lnTo>
                    <a:pt x="56146" y="4660"/>
                  </a:lnTo>
                  <a:lnTo>
                    <a:pt x="52743" y="3822"/>
                  </a:lnTo>
                  <a:lnTo>
                    <a:pt x="52743" y="43281"/>
                  </a:lnTo>
                  <a:lnTo>
                    <a:pt x="52108" y="54825"/>
                  </a:lnTo>
                  <a:lnTo>
                    <a:pt x="49657" y="64427"/>
                  </a:lnTo>
                  <a:lnTo>
                    <a:pt x="44513" y="70980"/>
                  </a:lnTo>
                  <a:lnTo>
                    <a:pt x="35852" y="73406"/>
                  </a:lnTo>
                  <a:lnTo>
                    <a:pt x="28587" y="71475"/>
                  </a:lnTo>
                  <a:lnTo>
                    <a:pt x="23545" y="65836"/>
                  </a:lnTo>
                  <a:lnTo>
                    <a:pt x="20612" y="56680"/>
                  </a:lnTo>
                  <a:lnTo>
                    <a:pt x="19659" y="44234"/>
                  </a:lnTo>
                  <a:lnTo>
                    <a:pt x="20485" y="33032"/>
                  </a:lnTo>
                  <a:lnTo>
                    <a:pt x="23228" y="23812"/>
                  </a:lnTo>
                  <a:lnTo>
                    <a:pt x="28232" y="17564"/>
                  </a:lnTo>
                  <a:lnTo>
                    <a:pt x="35852" y="15252"/>
                  </a:lnTo>
                  <a:lnTo>
                    <a:pt x="43357" y="17437"/>
                  </a:lnTo>
                  <a:lnTo>
                    <a:pt x="48615" y="23406"/>
                  </a:lnTo>
                  <a:lnTo>
                    <a:pt x="51727" y="32308"/>
                  </a:lnTo>
                  <a:lnTo>
                    <a:pt x="52743" y="43281"/>
                  </a:lnTo>
                  <a:lnTo>
                    <a:pt x="52743" y="3822"/>
                  </a:lnTo>
                  <a:lnTo>
                    <a:pt x="37401" y="0"/>
                  </a:lnTo>
                  <a:lnTo>
                    <a:pt x="20650" y="3378"/>
                  </a:lnTo>
                  <a:lnTo>
                    <a:pt x="9004" y="13131"/>
                  </a:lnTo>
                  <a:lnTo>
                    <a:pt x="2197" y="28727"/>
                  </a:lnTo>
                  <a:lnTo>
                    <a:pt x="0" y="49580"/>
                  </a:lnTo>
                  <a:lnTo>
                    <a:pt x="2362" y="67208"/>
                  </a:lnTo>
                  <a:lnTo>
                    <a:pt x="8813" y="79781"/>
                  </a:lnTo>
                  <a:lnTo>
                    <a:pt x="18389" y="87312"/>
                  </a:lnTo>
                  <a:lnTo>
                    <a:pt x="30162" y="89814"/>
                  </a:lnTo>
                  <a:lnTo>
                    <a:pt x="37706" y="88950"/>
                  </a:lnTo>
                  <a:lnTo>
                    <a:pt x="44246" y="86309"/>
                  </a:lnTo>
                  <a:lnTo>
                    <a:pt x="49695" y="81851"/>
                  </a:lnTo>
                  <a:lnTo>
                    <a:pt x="53949" y="75501"/>
                  </a:lnTo>
                  <a:lnTo>
                    <a:pt x="54470" y="75882"/>
                  </a:lnTo>
                  <a:lnTo>
                    <a:pt x="54013" y="91452"/>
                  </a:lnTo>
                  <a:lnTo>
                    <a:pt x="51638" y="106527"/>
                  </a:lnTo>
                  <a:lnTo>
                    <a:pt x="45808" y="117919"/>
                  </a:lnTo>
                  <a:lnTo>
                    <a:pt x="34988" y="122415"/>
                  </a:lnTo>
                  <a:lnTo>
                    <a:pt x="25171" y="122415"/>
                  </a:lnTo>
                  <a:lnTo>
                    <a:pt x="21894" y="112687"/>
                  </a:lnTo>
                  <a:lnTo>
                    <a:pt x="21894" y="104876"/>
                  </a:lnTo>
                  <a:lnTo>
                    <a:pt x="2247" y="104876"/>
                  </a:lnTo>
                  <a:lnTo>
                    <a:pt x="4381" y="119329"/>
                  </a:lnTo>
                  <a:lnTo>
                    <a:pt x="10680" y="129565"/>
                  </a:lnTo>
                  <a:lnTo>
                    <a:pt x="20993" y="135661"/>
                  </a:lnTo>
                  <a:lnTo>
                    <a:pt x="35166" y="137668"/>
                  </a:lnTo>
                  <a:lnTo>
                    <a:pt x="54838" y="131953"/>
                  </a:lnTo>
                  <a:lnTo>
                    <a:pt x="62077" y="122415"/>
                  </a:lnTo>
                  <a:lnTo>
                    <a:pt x="66713" y="116319"/>
                  </a:lnTo>
                  <a:lnTo>
                    <a:pt x="72555" y="93103"/>
                  </a:lnTo>
                  <a:lnTo>
                    <a:pt x="73520" y="75501"/>
                  </a:lnTo>
                  <a:lnTo>
                    <a:pt x="73634" y="73406"/>
                  </a:lnTo>
                  <a:lnTo>
                    <a:pt x="74041" y="65836"/>
                  </a:lnTo>
                  <a:lnTo>
                    <a:pt x="74104" y="64427"/>
                  </a:lnTo>
                  <a:close/>
                </a:path>
                <a:path w="156845" h="721995">
                  <a:moveTo>
                    <a:pt x="155638" y="674052"/>
                  </a:moveTo>
                  <a:lnTo>
                    <a:pt x="154241" y="658317"/>
                  </a:lnTo>
                  <a:lnTo>
                    <a:pt x="149250" y="643953"/>
                  </a:lnTo>
                  <a:lnTo>
                    <a:pt x="139484" y="633488"/>
                  </a:lnTo>
                  <a:lnTo>
                    <a:pt x="123748" y="629437"/>
                  </a:lnTo>
                  <a:lnTo>
                    <a:pt x="115824" y="629437"/>
                  </a:lnTo>
                  <a:lnTo>
                    <a:pt x="108407" y="633437"/>
                  </a:lnTo>
                  <a:lnTo>
                    <a:pt x="103238" y="639927"/>
                  </a:lnTo>
                  <a:lnTo>
                    <a:pt x="102895" y="639533"/>
                  </a:lnTo>
                  <a:lnTo>
                    <a:pt x="106857" y="604062"/>
                  </a:lnTo>
                  <a:lnTo>
                    <a:pt x="150977" y="604062"/>
                  </a:lnTo>
                  <a:lnTo>
                    <a:pt x="150977" y="586714"/>
                  </a:lnTo>
                  <a:lnTo>
                    <a:pt x="92202" y="586714"/>
                  </a:lnTo>
                  <a:lnTo>
                    <a:pt x="86182" y="657466"/>
                  </a:lnTo>
                  <a:lnTo>
                    <a:pt x="103581" y="658228"/>
                  </a:lnTo>
                  <a:lnTo>
                    <a:pt x="105308" y="650786"/>
                  </a:lnTo>
                  <a:lnTo>
                    <a:pt x="111340" y="645833"/>
                  </a:lnTo>
                  <a:lnTo>
                    <a:pt x="119608" y="645833"/>
                  </a:lnTo>
                  <a:lnTo>
                    <a:pt x="127469" y="648144"/>
                  </a:lnTo>
                  <a:lnTo>
                    <a:pt x="132511" y="654367"/>
                  </a:lnTo>
                  <a:lnTo>
                    <a:pt x="135191" y="663536"/>
                  </a:lnTo>
                  <a:lnTo>
                    <a:pt x="135991" y="674624"/>
                  </a:lnTo>
                  <a:lnTo>
                    <a:pt x="135178" y="686104"/>
                  </a:lnTo>
                  <a:lnTo>
                    <a:pt x="132384" y="695909"/>
                  </a:lnTo>
                  <a:lnTo>
                    <a:pt x="127038" y="702754"/>
                  </a:lnTo>
                  <a:lnTo>
                    <a:pt x="118579" y="705319"/>
                  </a:lnTo>
                  <a:lnTo>
                    <a:pt x="107543" y="705319"/>
                  </a:lnTo>
                  <a:lnTo>
                    <a:pt x="102552" y="696353"/>
                  </a:lnTo>
                  <a:lnTo>
                    <a:pt x="102552" y="682637"/>
                  </a:lnTo>
                  <a:lnTo>
                    <a:pt x="83934" y="682637"/>
                  </a:lnTo>
                  <a:lnTo>
                    <a:pt x="83934" y="685495"/>
                  </a:lnTo>
                  <a:lnTo>
                    <a:pt x="86207" y="701217"/>
                  </a:lnTo>
                  <a:lnTo>
                    <a:pt x="92849" y="712558"/>
                  </a:lnTo>
                  <a:lnTo>
                    <a:pt x="103555" y="719429"/>
                  </a:lnTo>
                  <a:lnTo>
                    <a:pt x="118059" y="721728"/>
                  </a:lnTo>
                  <a:lnTo>
                    <a:pt x="135051" y="718096"/>
                  </a:lnTo>
                  <a:lnTo>
                    <a:pt x="146735" y="708050"/>
                  </a:lnTo>
                  <a:lnTo>
                    <a:pt x="153466" y="692924"/>
                  </a:lnTo>
                  <a:lnTo>
                    <a:pt x="155638" y="674052"/>
                  </a:lnTo>
                  <a:close/>
                </a:path>
                <a:path w="156845" h="721995">
                  <a:moveTo>
                    <a:pt x="156324" y="68834"/>
                  </a:moveTo>
                  <a:lnTo>
                    <a:pt x="153911" y="35966"/>
                  </a:lnTo>
                  <a:lnTo>
                    <a:pt x="147002" y="15252"/>
                  </a:lnTo>
                  <a:lnTo>
                    <a:pt x="146837" y="14757"/>
                  </a:lnTo>
                  <a:lnTo>
                    <a:pt x="136677" y="4686"/>
                  </a:lnTo>
                  <a:lnTo>
                    <a:pt x="136677" y="68834"/>
                  </a:lnTo>
                  <a:lnTo>
                    <a:pt x="135928" y="93789"/>
                  </a:lnTo>
                  <a:lnTo>
                    <a:pt x="133273" y="110363"/>
                  </a:lnTo>
                  <a:lnTo>
                    <a:pt x="128092" y="119570"/>
                  </a:lnTo>
                  <a:lnTo>
                    <a:pt x="119786" y="122415"/>
                  </a:lnTo>
                  <a:lnTo>
                    <a:pt x="111467" y="119570"/>
                  </a:lnTo>
                  <a:lnTo>
                    <a:pt x="106286" y="110363"/>
                  </a:lnTo>
                  <a:lnTo>
                    <a:pt x="103632" y="93789"/>
                  </a:lnTo>
                  <a:lnTo>
                    <a:pt x="102895" y="68834"/>
                  </a:lnTo>
                  <a:lnTo>
                    <a:pt x="103632" y="43891"/>
                  </a:lnTo>
                  <a:lnTo>
                    <a:pt x="106286" y="27317"/>
                  </a:lnTo>
                  <a:lnTo>
                    <a:pt x="111467" y="18110"/>
                  </a:lnTo>
                  <a:lnTo>
                    <a:pt x="119786" y="15252"/>
                  </a:lnTo>
                  <a:lnTo>
                    <a:pt x="128092" y="18110"/>
                  </a:lnTo>
                  <a:lnTo>
                    <a:pt x="133273" y="27317"/>
                  </a:lnTo>
                  <a:lnTo>
                    <a:pt x="135928" y="43891"/>
                  </a:lnTo>
                  <a:lnTo>
                    <a:pt x="136677" y="68834"/>
                  </a:lnTo>
                  <a:lnTo>
                    <a:pt x="136677" y="4686"/>
                  </a:lnTo>
                  <a:lnTo>
                    <a:pt x="135382" y="3390"/>
                  </a:lnTo>
                  <a:lnTo>
                    <a:pt x="119786" y="0"/>
                  </a:lnTo>
                  <a:lnTo>
                    <a:pt x="104178" y="3390"/>
                  </a:lnTo>
                  <a:lnTo>
                    <a:pt x="92722" y="14757"/>
                  </a:lnTo>
                  <a:lnTo>
                    <a:pt x="85648" y="35966"/>
                  </a:lnTo>
                  <a:lnTo>
                    <a:pt x="83248" y="68834"/>
                  </a:lnTo>
                  <a:lnTo>
                    <a:pt x="85648" y="101714"/>
                  </a:lnTo>
                  <a:lnTo>
                    <a:pt x="92722" y="122923"/>
                  </a:lnTo>
                  <a:lnTo>
                    <a:pt x="104178" y="134289"/>
                  </a:lnTo>
                  <a:lnTo>
                    <a:pt x="119786" y="137668"/>
                  </a:lnTo>
                  <a:lnTo>
                    <a:pt x="135382" y="134289"/>
                  </a:lnTo>
                  <a:lnTo>
                    <a:pt x="146837" y="122923"/>
                  </a:lnTo>
                  <a:lnTo>
                    <a:pt x="147002" y="122415"/>
                  </a:lnTo>
                  <a:lnTo>
                    <a:pt x="153911" y="101714"/>
                  </a:lnTo>
                  <a:lnTo>
                    <a:pt x="156324" y="68834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6584771" y="3868407"/>
              <a:ext cx="156210" cy="137795"/>
            </a:xfrm>
            <a:custGeom>
              <a:avLst/>
              <a:gdLst/>
              <a:ahLst/>
              <a:cxnLst/>
              <a:rect l="l" t="t" r="r" b="b"/>
              <a:pathLst>
                <a:path w="156209" h="137795">
                  <a:moveTo>
                    <a:pt x="74104" y="64427"/>
                  </a:moveTo>
                  <a:lnTo>
                    <a:pt x="72707" y="38214"/>
                  </a:lnTo>
                  <a:lnTo>
                    <a:pt x="67322" y="17805"/>
                  </a:lnTo>
                  <a:lnTo>
                    <a:pt x="65151" y="15252"/>
                  </a:lnTo>
                  <a:lnTo>
                    <a:pt x="56146" y="4660"/>
                  </a:lnTo>
                  <a:lnTo>
                    <a:pt x="52743" y="3822"/>
                  </a:lnTo>
                  <a:lnTo>
                    <a:pt x="52743" y="43281"/>
                  </a:lnTo>
                  <a:lnTo>
                    <a:pt x="52108" y="54825"/>
                  </a:lnTo>
                  <a:lnTo>
                    <a:pt x="49657" y="64427"/>
                  </a:lnTo>
                  <a:lnTo>
                    <a:pt x="44513" y="70980"/>
                  </a:lnTo>
                  <a:lnTo>
                    <a:pt x="35852" y="73406"/>
                  </a:lnTo>
                  <a:lnTo>
                    <a:pt x="28587" y="71475"/>
                  </a:lnTo>
                  <a:lnTo>
                    <a:pt x="23545" y="65836"/>
                  </a:lnTo>
                  <a:lnTo>
                    <a:pt x="20612" y="56680"/>
                  </a:lnTo>
                  <a:lnTo>
                    <a:pt x="19659" y="44234"/>
                  </a:lnTo>
                  <a:lnTo>
                    <a:pt x="20485" y="33032"/>
                  </a:lnTo>
                  <a:lnTo>
                    <a:pt x="23228" y="23812"/>
                  </a:lnTo>
                  <a:lnTo>
                    <a:pt x="28232" y="17564"/>
                  </a:lnTo>
                  <a:lnTo>
                    <a:pt x="35852" y="15252"/>
                  </a:lnTo>
                  <a:lnTo>
                    <a:pt x="43357" y="17437"/>
                  </a:lnTo>
                  <a:lnTo>
                    <a:pt x="48615" y="23406"/>
                  </a:lnTo>
                  <a:lnTo>
                    <a:pt x="51727" y="32308"/>
                  </a:lnTo>
                  <a:lnTo>
                    <a:pt x="52743" y="43281"/>
                  </a:lnTo>
                  <a:lnTo>
                    <a:pt x="52743" y="3822"/>
                  </a:lnTo>
                  <a:lnTo>
                    <a:pt x="37401" y="0"/>
                  </a:lnTo>
                  <a:lnTo>
                    <a:pt x="20650" y="3378"/>
                  </a:lnTo>
                  <a:lnTo>
                    <a:pt x="9004" y="13131"/>
                  </a:lnTo>
                  <a:lnTo>
                    <a:pt x="2197" y="28727"/>
                  </a:lnTo>
                  <a:lnTo>
                    <a:pt x="0" y="49580"/>
                  </a:lnTo>
                  <a:lnTo>
                    <a:pt x="2362" y="67208"/>
                  </a:lnTo>
                  <a:lnTo>
                    <a:pt x="8813" y="79781"/>
                  </a:lnTo>
                  <a:lnTo>
                    <a:pt x="18389" y="87312"/>
                  </a:lnTo>
                  <a:lnTo>
                    <a:pt x="30162" y="89814"/>
                  </a:lnTo>
                  <a:lnTo>
                    <a:pt x="37706" y="88950"/>
                  </a:lnTo>
                  <a:lnTo>
                    <a:pt x="44246" y="86309"/>
                  </a:lnTo>
                  <a:lnTo>
                    <a:pt x="49695" y="81851"/>
                  </a:lnTo>
                  <a:lnTo>
                    <a:pt x="53949" y="75501"/>
                  </a:lnTo>
                  <a:lnTo>
                    <a:pt x="54470" y="75882"/>
                  </a:lnTo>
                  <a:lnTo>
                    <a:pt x="54013" y="91452"/>
                  </a:lnTo>
                  <a:lnTo>
                    <a:pt x="51638" y="106527"/>
                  </a:lnTo>
                  <a:lnTo>
                    <a:pt x="45808" y="117919"/>
                  </a:lnTo>
                  <a:lnTo>
                    <a:pt x="34988" y="122415"/>
                  </a:lnTo>
                  <a:lnTo>
                    <a:pt x="25171" y="122415"/>
                  </a:lnTo>
                  <a:lnTo>
                    <a:pt x="21894" y="112687"/>
                  </a:lnTo>
                  <a:lnTo>
                    <a:pt x="21894" y="104876"/>
                  </a:lnTo>
                  <a:lnTo>
                    <a:pt x="2247" y="104876"/>
                  </a:lnTo>
                  <a:lnTo>
                    <a:pt x="4381" y="119329"/>
                  </a:lnTo>
                  <a:lnTo>
                    <a:pt x="10680" y="129565"/>
                  </a:lnTo>
                  <a:lnTo>
                    <a:pt x="20993" y="135661"/>
                  </a:lnTo>
                  <a:lnTo>
                    <a:pt x="35166" y="137668"/>
                  </a:lnTo>
                  <a:lnTo>
                    <a:pt x="54838" y="131953"/>
                  </a:lnTo>
                  <a:lnTo>
                    <a:pt x="62077" y="122415"/>
                  </a:lnTo>
                  <a:lnTo>
                    <a:pt x="66713" y="116319"/>
                  </a:lnTo>
                  <a:lnTo>
                    <a:pt x="72555" y="93103"/>
                  </a:lnTo>
                  <a:lnTo>
                    <a:pt x="73520" y="75501"/>
                  </a:lnTo>
                  <a:lnTo>
                    <a:pt x="73634" y="73406"/>
                  </a:lnTo>
                  <a:lnTo>
                    <a:pt x="74041" y="65836"/>
                  </a:lnTo>
                  <a:lnTo>
                    <a:pt x="74104" y="64427"/>
                  </a:lnTo>
                  <a:close/>
                </a:path>
                <a:path w="156209" h="137795">
                  <a:moveTo>
                    <a:pt x="155981" y="2654"/>
                  </a:moveTo>
                  <a:lnTo>
                    <a:pt x="83591" y="2654"/>
                  </a:lnTo>
                  <a:lnTo>
                    <a:pt x="83591" y="22110"/>
                  </a:lnTo>
                  <a:lnTo>
                    <a:pt x="137020" y="22110"/>
                  </a:lnTo>
                  <a:lnTo>
                    <a:pt x="122910" y="45758"/>
                  </a:lnTo>
                  <a:lnTo>
                    <a:pt x="110667" y="73825"/>
                  </a:lnTo>
                  <a:lnTo>
                    <a:pt x="101549" y="104267"/>
                  </a:lnTo>
                  <a:lnTo>
                    <a:pt x="96862" y="134988"/>
                  </a:lnTo>
                  <a:lnTo>
                    <a:pt x="117538" y="134988"/>
                  </a:lnTo>
                  <a:lnTo>
                    <a:pt x="122021" y="103746"/>
                  </a:lnTo>
                  <a:lnTo>
                    <a:pt x="130619" y="72542"/>
                  </a:lnTo>
                  <a:lnTo>
                    <a:pt x="142278" y="43776"/>
                  </a:lnTo>
                  <a:lnTo>
                    <a:pt x="155981" y="19824"/>
                  </a:lnTo>
                  <a:lnTo>
                    <a:pt x="155981" y="2654"/>
                  </a:lnTo>
                  <a:close/>
                </a:path>
              </a:pathLst>
            </a:custGeom>
            <a:solidFill>
              <a:srgbClr val="92278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4" name="object 74"/>
          <p:cNvSpPr/>
          <p:nvPr/>
        </p:nvSpPr>
        <p:spPr>
          <a:xfrm>
            <a:off x="3414990" y="9126334"/>
            <a:ext cx="240665" cy="190500"/>
          </a:xfrm>
          <a:custGeom>
            <a:avLst/>
            <a:gdLst/>
            <a:ahLst/>
            <a:cxnLst/>
            <a:rect l="l" t="t" r="r" b="b"/>
            <a:pathLst>
              <a:path w="240664" h="190500">
                <a:moveTo>
                  <a:pt x="71196" y="22250"/>
                </a:moveTo>
                <a:lnTo>
                  <a:pt x="53822" y="0"/>
                </a:lnTo>
                <a:lnTo>
                  <a:pt x="34772" y="0"/>
                </a:lnTo>
                <a:lnTo>
                  <a:pt x="17399" y="22250"/>
                </a:lnTo>
                <a:lnTo>
                  <a:pt x="34620" y="22250"/>
                </a:lnTo>
                <a:lnTo>
                  <a:pt x="44221" y="9766"/>
                </a:lnTo>
                <a:lnTo>
                  <a:pt x="53975" y="22250"/>
                </a:lnTo>
                <a:lnTo>
                  <a:pt x="71196" y="22250"/>
                </a:lnTo>
                <a:close/>
              </a:path>
              <a:path w="240664" h="190500">
                <a:moveTo>
                  <a:pt x="86296" y="157734"/>
                </a:moveTo>
                <a:lnTo>
                  <a:pt x="78879" y="126606"/>
                </a:lnTo>
                <a:lnTo>
                  <a:pt x="75031" y="110439"/>
                </a:lnTo>
                <a:lnTo>
                  <a:pt x="60134" y="47840"/>
                </a:lnTo>
                <a:lnTo>
                  <a:pt x="57048" y="34848"/>
                </a:lnTo>
                <a:lnTo>
                  <a:pt x="57048" y="110439"/>
                </a:lnTo>
                <a:lnTo>
                  <a:pt x="29883" y="110439"/>
                </a:lnTo>
                <a:lnTo>
                  <a:pt x="43548" y="47840"/>
                </a:lnTo>
                <a:lnTo>
                  <a:pt x="43865" y="47840"/>
                </a:lnTo>
                <a:lnTo>
                  <a:pt x="57048" y="110439"/>
                </a:lnTo>
                <a:lnTo>
                  <a:pt x="57048" y="34848"/>
                </a:lnTo>
                <a:lnTo>
                  <a:pt x="56083" y="30784"/>
                </a:lnTo>
                <a:lnTo>
                  <a:pt x="32626" y="30784"/>
                </a:lnTo>
                <a:lnTo>
                  <a:pt x="0" y="157734"/>
                </a:lnTo>
                <a:lnTo>
                  <a:pt x="19126" y="157734"/>
                </a:lnTo>
                <a:lnTo>
                  <a:pt x="26517" y="126606"/>
                </a:lnTo>
                <a:lnTo>
                  <a:pt x="60096" y="126606"/>
                </a:lnTo>
                <a:lnTo>
                  <a:pt x="67170" y="157734"/>
                </a:lnTo>
                <a:lnTo>
                  <a:pt x="86296" y="157734"/>
                </a:lnTo>
                <a:close/>
              </a:path>
              <a:path w="240664" h="190500">
                <a:moveTo>
                  <a:pt x="159893" y="62077"/>
                </a:moveTo>
                <a:lnTo>
                  <a:pt x="143510" y="62077"/>
                </a:lnTo>
                <a:lnTo>
                  <a:pt x="143510" y="73799"/>
                </a:lnTo>
                <a:lnTo>
                  <a:pt x="143192" y="73799"/>
                </a:lnTo>
                <a:lnTo>
                  <a:pt x="142506" y="70853"/>
                </a:lnTo>
                <a:lnTo>
                  <a:pt x="142506" y="106883"/>
                </a:lnTo>
                <a:lnTo>
                  <a:pt x="142494" y="108839"/>
                </a:lnTo>
                <a:lnTo>
                  <a:pt x="142100" y="119456"/>
                </a:lnTo>
                <a:lnTo>
                  <a:pt x="140119" y="130454"/>
                </a:lnTo>
                <a:lnTo>
                  <a:pt x="135623" y="138557"/>
                </a:lnTo>
                <a:lnTo>
                  <a:pt x="127596" y="141732"/>
                </a:lnTo>
                <a:lnTo>
                  <a:pt x="120053" y="138595"/>
                </a:lnTo>
                <a:lnTo>
                  <a:pt x="116014" y="130429"/>
                </a:lnTo>
                <a:lnTo>
                  <a:pt x="114388" y="119240"/>
                </a:lnTo>
                <a:lnTo>
                  <a:pt x="114096" y="106883"/>
                </a:lnTo>
                <a:lnTo>
                  <a:pt x="114617" y="94386"/>
                </a:lnTo>
                <a:lnTo>
                  <a:pt x="116700" y="84213"/>
                </a:lnTo>
                <a:lnTo>
                  <a:pt x="121145" y="77368"/>
                </a:lnTo>
                <a:lnTo>
                  <a:pt x="128714" y="74866"/>
                </a:lnTo>
                <a:lnTo>
                  <a:pt x="135953" y="77812"/>
                </a:lnTo>
                <a:lnTo>
                  <a:pt x="140144" y="85458"/>
                </a:lnTo>
                <a:lnTo>
                  <a:pt x="142074" y="96037"/>
                </a:lnTo>
                <a:lnTo>
                  <a:pt x="142506" y="106883"/>
                </a:lnTo>
                <a:lnTo>
                  <a:pt x="142506" y="70853"/>
                </a:lnTo>
                <a:lnTo>
                  <a:pt x="141579" y="66865"/>
                </a:lnTo>
                <a:lnTo>
                  <a:pt x="134340" y="59588"/>
                </a:lnTo>
                <a:lnTo>
                  <a:pt x="124218" y="59588"/>
                </a:lnTo>
                <a:lnTo>
                  <a:pt x="109550" y="64338"/>
                </a:lnTo>
                <a:lnTo>
                  <a:pt x="101257" y="76352"/>
                </a:lnTo>
                <a:lnTo>
                  <a:pt x="97561" y="92303"/>
                </a:lnTo>
                <a:lnTo>
                  <a:pt x="96735" y="108839"/>
                </a:lnTo>
                <a:lnTo>
                  <a:pt x="97929" y="127406"/>
                </a:lnTo>
                <a:lnTo>
                  <a:pt x="102069" y="142735"/>
                </a:lnTo>
                <a:lnTo>
                  <a:pt x="110020" y="153174"/>
                </a:lnTo>
                <a:lnTo>
                  <a:pt x="122618" y="157022"/>
                </a:lnTo>
                <a:lnTo>
                  <a:pt x="130975" y="157022"/>
                </a:lnTo>
                <a:lnTo>
                  <a:pt x="139001" y="152222"/>
                </a:lnTo>
                <a:lnTo>
                  <a:pt x="142214" y="143865"/>
                </a:lnTo>
                <a:lnTo>
                  <a:pt x="142544" y="143865"/>
                </a:lnTo>
                <a:lnTo>
                  <a:pt x="142544" y="170357"/>
                </a:lnTo>
                <a:lnTo>
                  <a:pt x="136918" y="177292"/>
                </a:lnTo>
                <a:lnTo>
                  <a:pt x="120205" y="177292"/>
                </a:lnTo>
                <a:lnTo>
                  <a:pt x="115379" y="171780"/>
                </a:lnTo>
                <a:lnTo>
                  <a:pt x="115379" y="165900"/>
                </a:lnTo>
                <a:lnTo>
                  <a:pt x="98996" y="165900"/>
                </a:lnTo>
                <a:lnTo>
                  <a:pt x="99847" y="173050"/>
                </a:lnTo>
                <a:lnTo>
                  <a:pt x="103644" y="181114"/>
                </a:lnTo>
                <a:lnTo>
                  <a:pt x="112268" y="187718"/>
                </a:lnTo>
                <a:lnTo>
                  <a:pt x="127596" y="190449"/>
                </a:lnTo>
                <a:lnTo>
                  <a:pt x="142468" y="187896"/>
                </a:lnTo>
                <a:lnTo>
                  <a:pt x="159880" y="153174"/>
                </a:lnTo>
                <a:lnTo>
                  <a:pt x="159893" y="143865"/>
                </a:lnTo>
                <a:lnTo>
                  <a:pt x="159893" y="141732"/>
                </a:lnTo>
                <a:lnTo>
                  <a:pt x="159893" y="74866"/>
                </a:lnTo>
                <a:lnTo>
                  <a:pt x="159893" y="73799"/>
                </a:lnTo>
                <a:lnTo>
                  <a:pt x="159893" y="62077"/>
                </a:lnTo>
                <a:close/>
              </a:path>
              <a:path w="240664" h="190500">
                <a:moveTo>
                  <a:pt x="240245" y="102247"/>
                </a:moveTo>
                <a:lnTo>
                  <a:pt x="240004" y="99225"/>
                </a:lnTo>
                <a:lnTo>
                  <a:pt x="238861" y="84340"/>
                </a:lnTo>
                <a:lnTo>
                  <a:pt x="234670" y="72732"/>
                </a:lnTo>
                <a:lnTo>
                  <a:pt x="234010" y="70929"/>
                </a:lnTo>
                <a:lnTo>
                  <a:pt x="224650" y="62509"/>
                </a:lnTo>
                <a:lnTo>
                  <a:pt x="222897" y="62179"/>
                </a:lnTo>
                <a:lnTo>
                  <a:pt x="222897" y="81991"/>
                </a:lnTo>
                <a:lnTo>
                  <a:pt x="222897" y="99225"/>
                </a:lnTo>
                <a:lnTo>
                  <a:pt x="195097" y="99225"/>
                </a:lnTo>
                <a:lnTo>
                  <a:pt x="195097" y="97282"/>
                </a:lnTo>
                <a:lnTo>
                  <a:pt x="195795" y="88201"/>
                </a:lnTo>
                <a:lnTo>
                  <a:pt x="198158" y="80340"/>
                </a:lnTo>
                <a:lnTo>
                  <a:pt x="202615" y="74828"/>
                </a:lnTo>
                <a:lnTo>
                  <a:pt x="209562" y="72732"/>
                </a:lnTo>
                <a:lnTo>
                  <a:pt x="219354" y="72732"/>
                </a:lnTo>
                <a:lnTo>
                  <a:pt x="222897" y="81991"/>
                </a:lnTo>
                <a:lnTo>
                  <a:pt x="222897" y="62179"/>
                </a:lnTo>
                <a:lnTo>
                  <a:pt x="183540" y="76060"/>
                </a:lnTo>
                <a:lnTo>
                  <a:pt x="177736" y="111315"/>
                </a:lnTo>
                <a:lnTo>
                  <a:pt x="180682" y="137642"/>
                </a:lnTo>
                <a:lnTo>
                  <a:pt x="188252" y="152374"/>
                </a:lnTo>
                <a:lnTo>
                  <a:pt x="198475" y="158813"/>
                </a:lnTo>
                <a:lnTo>
                  <a:pt x="209397" y="160223"/>
                </a:lnTo>
                <a:lnTo>
                  <a:pt x="222072" y="157810"/>
                </a:lnTo>
                <a:lnTo>
                  <a:pt x="231635" y="150914"/>
                </a:lnTo>
                <a:lnTo>
                  <a:pt x="233768" y="147066"/>
                </a:lnTo>
                <a:lnTo>
                  <a:pt x="237667" y="140055"/>
                </a:lnTo>
                <a:lnTo>
                  <a:pt x="239776" y="125730"/>
                </a:lnTo>
                <a:lnTo>
                  <a:pt x="223380" y="125730"/>
                </a:lnTo>
                <a:lnTo>
                  <a:pt x="222948" y="131470"/>
                </a:lnTo>
                <a:lnTo>
                  <a:pt x="221107" y="138531"/>
                </a:lnTo>
                <a:lnTo>
                  <a:pt x="216928" y="144538"/>
                </a:lnTo>
                <a:lnTo>
                  <a:pt x="209562" y="147066"/>
                </a:lnTo>
                <a:lnTo>
                  <a:pt x="201803" y="144310"/>
                </a:lnTo>
                <a:lnTo>
                  <a:pt x="197434" y="137287"/>
                </a:lnTo>
                <a:lnTo>
                  <a:pt x="195516" y="127863"/>
                </a:lnTo>
                <a:lnTo>
                  <a:pt x="195097" y="117906"/>
                </a:lnTo>
                <a:lnTo>
                  <a:pt x="195097" y="112382"/>
                </a:lnTo>
                <a:lnTo>
                  <a:pt x="240245" y="112382"/>
                </a:lnTo>
                <a:lnTo>
                  <a:pt x="240245" y="10224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5" name="object 75"/>
          <p:cNvGrpSpPr/>
          <p:nvPr/>
        </p:nvGrpSpPr>
        <p:grpSpPr>
          <a:xfrm>
            <a:off x="3715193" y="9150350"/>
            <a:ext cx="551815" cy="167005"/>
            <a:chOff x="3715193" y="9150350"/>
            <a:chExt cx="551815" cy="167005"/>
          </a:xfrm>
        </p:grpSpPr>
        <p:pic>
          <p:nvPicPr>
            <p:cNvPr id="76" name="object 7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15193" y="9157106"/>
              <a:ext cx="188671" cy="159664"/>
            </a:xfrm>
            <a:prstGeom prst="rect">
              <a:avLst/>
            </a:prstGeom>
          </p:spPr>
        </p:pic>
        <p:sp>
          <p:nvSpPr>
            <p:cNvPr id="77" name="object 77"/>
            <p:cNvSpPr/>
            <p:nvPr/>
          </p:nvSpPr>
          <p:spPr>
            <a:xfrm>
              <a:off x="3925391" y="9185922"/>
              <a:ext cx="60960" cy="98425"/>
            </a:xfrm>
            <a:custGeom>
              <a:avLst/>
              <a:gdLst/>
              <a:ahLst/>
              <a:cxnLst/>
              <a:rect l="l" t="t" r="r" b="b"/>
              <a:pathLst>
                <a:path w="60960" h="98425">
                  <a:moveTo>
                    <a:pt x="39052" y="0"/>
                  </a:moveTo>
                  <a:lnTo>
                    <a:pt x="32124" y="937"/>
                  </a:lnTo>
                  <a:lnTo>
                    <a:pt x="25969" y="3638"/>
                  </a:lnTo>
                  <a:lnTo>
                    <a:pt x="20812" y="7940"/>
                  </a:lnTo>
                  <a:lnTo>
                    <a:pt x="16878" y="13677"/>
                  </a:lnTo>
                  <a:lnTo>
                    <a:pt x="16395" y="13677"/>
                  </a:lnTo>
                  <a:lnTo>
                    <a:pt x="16395" y="2476"/>
                  </a:lnTo>
                  <a:lnTo>
                    <a:pt x="0" y="2476"/>
                  </a:lnTo>
                  <a:lnTo>
                    <a:pt x="0" y="98132"/>
                  </a:lnTo>
                  <a:lnTo>
                    <a:pt x="17360" y="98132"/>
                  </a:lnTo>
                  <a:lnTo>
                    <a:pt x="17360" y="21501"/>
                  </a:lnTo>
                  <a:lnTo>
                    <a:pt x="24104" y="15278"/>
                  </a:lnTo>
                  <a:lnTo>
                    <a:pt x="39852" y="15278"/>
                  </a:lnTo>
                  <a:lnTo>
                    <a:pt x="43230" y="20091"/>
                  </a:lnTo>
                  <a:lnTo>
                    <a:pt x="43230" y="98132"/>
                  </a:lnTo>
                  <a:lnTo>
                    <a:pt x="60591" y="98132"/>
                  </a:lnTo>
                  <a:lnTo>
                    <a:pt x="60591" y="25958"/>
                  </a:lnTo>
                  <a:lnTo>
                    <a:pt x="59078" y="13721"/>
                  </a:lnTo>
                  <a:lnTo>
                    <a:pt x="54760" y="5707"/>
                  </a:lnTo>
                  <a:lnTo>
                    <a:pt x="47974" y="1328"/>
                  </a:lnTo>
                  <a:lnTo>
                    <a:pt x="39052" y="0"/>
                  </a:lnTo>
                  <a:close/>
                </a:path>
              </a:pathLst>
            </a:custGeom>
            <a:solidFill>
              <a:srgbClr val="92278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8" name="object 7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05096" y="9150350"/>
              <a:ext cx="261467" cy="166433"/>
            </a:xfrm>
            <a:prstGeom prst="rect">
              <a:avLst/>
            </a:prstGeom>
          </p:spPr>
        </p:pic>
      </p:grpSp>
      <p:sp>
        <p:nvSpPr>
          <p:cNvPr id="79" name="object 79"/>
          <p:cNvSpPr txBox="1"/>
          <p:nvPr/>
        </p:nvSpPr>
        <p:spPr>
          <a:xfrm>
            <a:off x="432762" y="3222749"/>
            <a:ext cx="236220" cy="410972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400" spc="-110" b="1">
                <a:solidFill>
                  <a:srgbClr val="92278F"/>
                </a:solidFill>
                <a:latin typeface="Arial"/>
                <a:cs typeface="Arial"/>
              </a:rPr>
              <a:t>Indice</a:t>
            </a:r>
            <a:r>
              <a:rPr dirty="0" sz="1400" spc="-55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45" b="1">
                <a:solidFill>
                  <a:srgbClr val="92278F"/>
                </a:solidFill>
                <a:latin typeface="Arial"/>
                <a:cs typeface="Arial"/>
              </a:rPr>
              <a:t>de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40" b="1">
                <a:solidFill>
                  <a:srgbClr val="92278F"/>
                </a:solidFill>
                <a:latin typeface="Arial"/>
                <a:cs typeface="Arial"/>
              </a:rPr>
              <a:t>Masse</a:t>
            </a:r>
            <a:r>
              <a:rPr dirty="0" sz="1400" spc="-55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35" b="1">
                <a:solidFill>
                  <a:srgbClr val="92278F"/>
                </a:solidFill>
                <a:latin typeface="Arial"/>
                <a:cs typeface="Arial"/>
              </a:rPr>
              <a:t>Corporelle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05" b="1">
                <a:solidFill>
                  <a:srgbClr val="92278F"/>
                </a:solidFill>
                <a:latin typeface="Arial"/>
                <a:cs typeface="Arial"/>
              </a:rPr>
              <a:t>(IMC)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92278F"/>
                </a:solidFill>
                <a:latin typeface="Arial"/>
                <a:cs typeface="Arial"/>
              </a:rPr>
              <a:t>=</a:t>
            </a:r>
            <a:r>
              <a:rPr dirty="0" sz="1400" spc="-55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60" b="1">
                <a:solidFill>
                  <a:srgbClr val="92278F"/>
                </a:solidFill>
                <a:latin typeface="Arial"/>
                <a:cs typeface="Arial"/>
              </a:rPr>
              <a:t>Poids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85" b="1">
                <a:solidFill>
                  <a:srgbClr val="92278F"/>
                </a:solidFill>
                <a:latin typeface="Arial"/>
                <a:cs typeface="Arial"/>
              </a:rPr>
              <a:t>(kg)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75" b="1">
                <a:solidFill>
                  <a:srgbClr val="92278F"/>
                </a:solidFill>
                <a:latin typeface="Arial"/>
                <a:cs typeface="Arial"/>
              </a:rPr>
              <a:t>/</a:t>
            </a:r>
            <a:r>
              <a:rPr dirty="0" sz="1400" spc="-55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05" b="1">
                <a:solidFill>
                  <a:srgbClr val="92278F"/>
                </a:solidFill>
                <a:latin typeface="Arial"/>
                <a:cs typeface="Arial"/>
              </a:rPr>
              <a:t>Taille²</a:t>
            </a:r>
            <a:r>
              <a:rPr dirty="0" sz="1400" spc="-50" b="1">
                <a:solidFill>
                  <a:srgbClr val="92278F"/>
                </a:solidFill>
                <a:latin typeface="Arial"/>
                <a:cs typeface="Arial"/>
              </a:rPr>
              <a:t> </a:t>
            </a:r>
            <a:r>
              <a:rPr dirty="0" sz="1400" spc="-100" b="1">
                <a:solidFill>
                  <a:srgbClr val="92278F"/>
                </a:solidFill>
                <a:latin typeface="Arial"/>
                <a:cs typeface="Arial"/>
              </a:rPr>
              <a:t>(m)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656718" y="8560623"/>
            <a:ext cx="23653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225">
                <a:solidFill>
                  <a:srgbClr val="EC008C"/>
                </a:solidFill>
                <a:latin typeface="Arial"/>
                <a:cs typeface="Arial"/>
              </a:rPr>
              <a:t>Zon</a:t>
            </a:r>
            <a:r>
              <a:rPr dirty="0" sz="1700" spc="-170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1700" spc="-125">
                <a:solidFill>
                  <a:srgbClr val="EC008C"/>
                </a:solidFill>
                <a:latin typeface="Arial"/>
                <a:cs typeface="Arial"/>
              </a:rPr>
              <a:t>d’insuffisanc</a:t>
            </a:r>
            <a:r>
              <a:rPr dirty="0" sz="1700" spc="-105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1700" spc="-180">
                <a:solidFill>
                  <a:srgbClr val="EC008C"/>
                </a:solidFill>
                <a:latin typeface="Arial"/>
                <a:cs typeface="Arial"/>
              </a:rPr>
              <a:t>pondé</a:t>
            </a:r>
            <a:r>
              <a:rPr dirty="0" sz="1700" spc="-135">
                <a:solidFill>
                  <a:srgbClr val="EC008C"/>
                </a:solidFill>
                <a:latin typeface="Arial"/>
                <a:cs typeface="Arial"/>
              </a:rPr>
              <a:t>r</a:t>
            </a:r>
            <a:r>
              <a:rPr dirty="0" sz="1700" spc="-155">
                <a:solidFill>
                  <a:srgbClr val="EC008C"/>
                </a:solidFill>
                <a:latin typeface="Arial"/>
                <a:cs typeface="Arial"/>
              </a:rPr>
              <a:t>ale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925523" y="1440916"/>
            <a:ext cx="2912745" cy="648335"/>
          </a:xfrm>
          <a:custGeom>
            <a:avLst/>
            <a:gdLst/>
            <a:ahLst/>
            <a:cxnLst/>
            <a:rect l="l" t="t" r="r" b="b"/>
            <a:pathLst>
              <a:path w="2912745" h="648335">
                <a:moveTo>
                  <a:pt x="2912402" y="647992"/>
                </a:moveTo>
                <a:lnTo>
                  <a:pt x="0" y="647992"/>
                </a:lnTo>
                <a:lnTo>
                  <a:pt x="0" y="0"/>
                </a:lnTo>
                <a:lnTo>
                  <a:pt x="2912402" y="0"/>
                </a:lnTo>
                <a:lnTo>
                  <a:pt x="2912402" y="647992"/>
                </a:lnTo>
                <a:close/>
              </a:path>
            </a:pathLst>
          </a:custGeom>
          <a:ln w="10528">
            <a:solidFill>
              <a:srgbClr val="EC008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931296" y="1436887"/>
            <a:ext cx="2915920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005"/>
              </a:lnSpc>
              <a:spcBef>
                <a:spcPts val="100"/>
              </a:spcBef>
            </a:pPr>
            <a:r>
              <a:rPr dirty="0" sz="900" spc="-55">
                <a:solidFill>
                  <a:srgbClr val="EC008C"/>
                </a:solidFill>
                <a:latin typeface="Arial"/>
                <a:cs typeface="Arial"/>
              </a:rPr>
              <a:t>Indice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EC008C"/>
                </a:solidFill>
                <a:latin typeface="Arial"/>
                <a:cs typeface="Arial"/>
              </a:rPr>
              <a:t>de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85">
                <a:solidFill>
                  <a:srgbClr val="EC008C"/>
                </a:solidFill>
                <a:latin typeface="Arial"/>
                <a:cs typeface="Arial"/>
              </a:rPr>
              <a:t>Masse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Corporelle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95">
                <a:solidFill>
                  <a:srgbClr val="EC008C"/>
                </a:solidFill>
                <a:latin typeface="Arial"/>
                <a:cs typeface="Arial"/>
              </a:rPr>
              <a:t>(IMC)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EC008C"/>
                </a:solidFill>
                <a:latin typeface="Arial"/>
                <a:cs typeface="Arial"/>
              </a:rPr>
              <a:t>=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75">
                <a:solidFill>
                  <a:srgbClr val="EC008C"/>
                </a:solidFill>
                <a:latin typeface="Arial"/>
                <a:cs typeface="Arial"/>
              </a:rPr>
              <a:t>Poids</a:t>
            </a:r>
            <a:r>
              <a:rPr dirty="0" sz="900" spc="-10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700" spc="-50">
                <a:solidFill>
                  <a:srgbClr val="EC008C"/>
                </a:solidFill>
                <a:latin typeface="Arial"/>
                <a:cs typeface="Arial"/>
              </a:rPr>
              <a:t>(kg)</a:t>
            </a:r>
            <a:r>
              <a:rPr dirty="0" sz="7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EC008C"/>
                </a:solidFill>
                <a:latin typeface="Arial"/>
                <a:cs typeface="Arial"/>
              </a:rPr>
              <a:t>/</a:t>
            </a:r>
            <a:r>
              <a:rPr dirty="0" sz="900" spc="-7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Taille</a:t>
            </a:r>
            <a:r>
              <a:rPr dirty="0" baseline="33333" sz="750" spc="-89">
                <a:solidFill>
                  <a:srgbClr val="EC008C"/>
                </a:solidFill>
                <a:latin typeface="Arial"/>
                <a:cs typeface="Arial"/>
              </a:rPr>
              <a:t>2</a:t>
            </a:r>
            <a:r>
              <a:rPr dirty="0" baseline="33333" sz="750" spc="1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700" spc="-60">
                <a:solidFill>
                  <a:srgbClr val="EC008C"/>
                </a:solidFill>
                <a:latin typeface="Arial"/>
                <a:cs typeface="Arial"/>
              </a:rPr>
              <a:t>(m)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EC008C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EC008C"/>
                </a:solidFill>
                <a:latin typeface="Lucida Sans"/>
                <a:cs typeface="Lucida Sans"/>
              </a:rPr>
              <a:t> </a:t>
            </a:r>
            <a:r>
              <a:rPr dirty="0" sz="900" spc="-55">
                <a:solidFill>
                  <a:srgbClr val="EC008C"/>
                </a:solidFill>
                <a:latin typeface="Arial"/>
                <a:cs typeface="Arial"/>
              </a:rPr>
              <a:t>Insuffisance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pondérale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EC008C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EC008C"/>
                </a:solidFill>
                <a:latin typeface="Arial"/>
                <a:cs typeface="Arial"/>
              </a:rPr>
              <a:t>&lt;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55">
                <a:solidFill>
                  <a:srgbClr val="EC008C"/>
                </a:solidFill>
                <a:latin typeface="Arial"/>
                <a:cs typeface="Arial"/>
              </a:rPr>
              <a:t>3</a:t>
            </a:r>
            <a:r>
              <a:rPr dirty="0" baseline="33333" sz="750" spc="-82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EC008C"/>
                </a:solidFill>
                <a:latin typeface="Arial"/>
                <a:cs typeface="Arial"/>
              </a:rPr>
              <a:t>percentile*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EC008C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EC008C"/>
                </a:solidFill>
                <a:latin typeface="Lucida Sans"/>
                <a:cs typeface="Lucida Sans"/>
              </a:rPr>
              <a:t> </a:t>
            </a:r>
            <a:r>
              <a:rPr dirty="0" sz="900" spc="-75">
                <a:solidFill>
                  <a:srgbClr val="EC008C"/>
                </a:solidFill>
                <a:latin typeface="Arial"/>
                <a:cs typeface="Arial"/>
              </a:rPr>
              <a:t>Corpulence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no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r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male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EC008C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EC008C"/>
                </a:solidFill>
                <a:latin typeface="Arial"/>
                <a:cs typeface="Arial"/>
              </a:rPr>
              <a:t>3</a:t>
            </a:r>
            <a:r>
              <a:rPr dirty="0" baseline="33333" sz="750" spc="-60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baseline="33333" sz="750" spc="-89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55">
                <a:solidFill>
                  <a:srgbClr val="EC008C"/>
                </a:solidFill>
                <a:latin typeface="Arial"/>
                <a:cs typeface="Arial"/>
              </a:rPr>
              <a:t>–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EC008C"/>
                </a:solidFill>
                <a:latin typeface="Arial"/>
                <a:cs typeface="Arial"/>
              </a:rPr>
              <a:t>97</a:t>
            </a:r>
            <a:r>
              <a:rPr dirty="0" baseline="33333" sz="750" spc="-60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baseline="33333" sz="750" spc="-89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pe</a:t>
            </a:r>
            <a:r>
              <a:rPr dirty="0" sz="900" spc="-45">
                <a:solidFill>
                  <a:srgbClr val="EC008C"/>
                </a:solidFill>
                <a:latin typeface="Arial"/>
                <a:cs typeface="Arial"/>
              </a:rPr>
              <a:t>r</a:t>
            </a:r>
            <a:r>
              <a:rPr dirty="0" sz="900" spc="-40">
                <a:solidFill>
                  <a:srgbClr val="EC008C"/>
                </a:solidFill>
                <a:latin typeface="Arial"/>
                <a:cs typeface="Arial"/>
              </a:rPr>
              <a:t>centile*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EC008C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EC008C"/>
                </a:solidFill>
                <a:latin typeface="Lucida Sans"/>
                <a:cs typeface="Lucida Sans"/>
              </a:rPr>
              <a:t> 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Surpoids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(dont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obésité)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EC008C"/>
                </a:solidFill>
                <a:latin typeface="Arial"/>
                <a:cs typeface="Arial"/>
              </a:rPr>
              <a:t>: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EC008C"/>
                </a:solidFill>
                <a:latin typeface="Arial"/>
                <a:cs typeface="Arial"/>
              </a:rPr>
              <a:t>�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97</a:t>
            </a:r>
            <a:r>
              <a:rPr dirty="0" baseline="33333" sz="750" spc="-89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baseline="33333" sz="750" spc="12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EC008C"/>
                </a:solidFill>
                <a:latin typeface="Arial"/>
                <a:cs typeface="Arial"/>
              </a:rPr>
              <a:t>percentile*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EC008C"/>
                </a:solidFill>
                <a:latin typeface="Arial"/>
                <a:cs typeface="Arial"/>
              </a:rPr>
              <a:t>ou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EC008C"/>
                </a:solidFill>
                <a:latin typeface="Arial"/>
                <a:cs typeface="Arial"/>
              </a:rPr>
              <a:t>�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EC008C"/>
                </a:solidFill>
                <a:latin typeface="Arial"/>
                <a:cs typeface="Arial"/>
              </a:rPr>
              <a:t>seuil</a:t>
            </a:r>
            <a:r>
              <a:rPr dirty="0" sz="900" spc="-2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EC008C"/>
                </a:solidFill>
                <a:latin typeface="Arial"/>
                <a:cs typeface="Arial"/>
              </a:rPr>
              <a:t>IOTF-25**</a:t>
            </a:r>
            <a:endParaRPr sz="900">
              <a:latin typeface="Arial"/>
              <a:cs typeface="Arial"/>
            </a:endParaRPr>
          </a:p>
          <a:p>
            <a:pPr marL="121285">
              <a:lnSpc>
                <a:spcPts val="1005"/>
              </a:lnSpc>
            </a:pPr>
            <a:r>
              <a:rPr dirty="0" baseline="7936" sz="1050" spc="7">
                <a:solidFill>
                  <a:srgbClr val="EC008C"/>
                </a:solidFill>
                <a:latin typeface="Castellar"/>
                <a:cs typeface="Castellar"/>
              </a:rPr>
              <a:t>v</a:t>
            </a:r>
            <a:r>
              <a:rPr dirty="0" baseline="7936" sz="1050" spc="-52">
                <a:solidFill>
                  <a:srgbClr val="EC008C"/>
                </a:solidFill>
                <a:latin typeface="Castellar"/>
                <a:cs typeface="Castellar"/>
              </a:rPr>
              <a:t> </a:t>
            </a:r>
            <a:r>
              <a:rPr dirty="0" sz="900" spc="-60">
                <a:solidFill>
                  <a:srgbClr val="EC008C"/>
                </a:solidFill>
                <a:latin typeface="Arial"/>
                <a:cs typeface="Arial"/>
              </a:rPr>
              <a:t>obésité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EC008C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EC008C"/>
                </a:solidFill>
                <a:latin typeface="Arial"/>
                <a:cs typeface="Arial"/>
              </a:rPr>
              <a:t>�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EC008C"/>
                </a:solidFill>
                <a:latin typeface="Arial"/>
                <a:cs typeface="Arial"/>
              </a:rPr>
              <a:t>seuil</a:t>
            </a:r>
            <a:r>
              <a:rPr dirty="0" sz="900" spc="-3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EC008C"/>
                </a:solidFill>
                <a:latin typeface="Arial"/>
                <a:cs typeface="Arial"/>
              </a:rPr>
              <a:t>I</a:t>
            </a:r>
            <a:r>
              <a:rPr dirty="0" sz="900" spc="-210">
                <a:solidFill>
                  <a:srgbClr val="EC008C"/>
                </a:solidFill>
                <a:latin typeface="Arial"/>
                <a:cs typeface="Arial"/>
              </a:rPr>
              <a:t>O</a:t>
            </a:r>
            <a:r>
              <a:rPr dirty="0" sz="900" spc="-65">
                <a:solidFill>
                  <a:srgbClr val="EC008C"/>
                </a:solidFill>
                <a:latin typeface="Arial"/>
                <a:cs typeface="Arial"/>
              </a:rPr>
              <a:t>TF-30**</a:t>
            </a:r>
            <a:endParaRPr sz="900">
              <a:latin typeface="Arial"/>
              <a:cs typeface="Arial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896352" y="1273416"/>
            <a:ext cx="55880" cy="104775"/>
          </a:xfrm>
          <a:custGeom>
            <a:avLst/>
            <a:gdLst/>
            <a:ahLst/>
            <a:cxnLst/>
            <a:rect l="l" t="t" r="r" b="b"/>
            <a:pathLst>
              <a:path w="55880" h="104775">
                <a:moveTo>
                  <a:pt x="27749" y="0"/>
                </a:moveTo>
                <a:lnTo>
                  <a:pt x="15907" y="2568"/>
                </a:lnTo>
                <a:lnTo>
                  <a:pt x="7202" y="11206"/>
                </a:lnTo>
                <a:lnTo>
                  <a:pt x="1833" y="27308"/>
                </a:lnTo>
                <a:lnTo>
                  <a:pt x="0" y="52273"/>
                </a:lnTo>
                <a:lnTo>
                  <a:pt x="1833" y="77242"/>
                </a:lnTo>
                <a:lnTo>
                  <a:pt x="7202" y="93345"/>
                </a:lnTo>
                <a:lnTo>
                  <a:pt x="15907" y="101979"/>
                </a:lnTo>
                <a:lnTo>
                  <a:pt x="27749" y="104546"/>
                </a:lnTo>
                <a:lnTo>
                  <a:pt x="39591" y="101979"/>
                </a:lnTo>
                <a:lnTo>
                  <a:pt x="48296" y="93345"/>
                </a:lnTo>
                <a:lnTo>
                  <a:pt x="48423" y="92963"/>
                </a:lnTo>
                <a:lnTo>
                  <a:pt x="27749" y="92963"/>
                </a:lnTo>
                <a:lnTo>
                  <a:pt x="21437" y="90801"/>
                </a:lnTo>
                <a:lnTo>
                  <a:pt x="17506" y="83805"/>
                </a:lnTo>
                <a:lnTo>
                  <a:pt x="15490" y="71216"/>
                </a:lnTo>
                <a:lnTo>
                  <a:pt x="14922" y="52273"/>
                </a:lnTo>
                <a:lnTo>
                  <a:pt x="15490" y="33329"/>
                </a:lnTo>
                <a:lnTo>
                  <a:pt x="17506" y="20740"/>
                </a:lnTo>
                <a:lnTo>
                  <a:pt x="21437" y="13745"/>
                </a:lnTo>
                <a:lnTo>
                  <a:pt x="27749" y="11582"/>
                </a:lnTo>
                <a:lnTo>
                  <a:pt x="48421" y="11582"/>
                </a:lnTo>
                <a:lnTo>
                  <a:pt x="48296" y="11206"/>
                </a:lnTo>
                <a:lnTo>
                  <a:pt x="39591" y="2568"/>
                </a:lnTo>
                <a:lnTo>
                  <a:pt x="27749" y="0"/>
                </a:lnTo>
                <a:close/>
              </a:path>
              <a:path w="55880" h="104775">
                <a:moveTo>
                  <a:pt x="48421" y="11582"/>
                </a:moveTo>
                <a:lnTo>
                  <a:pt x="27749" y="11582"/>
                </a:lnTo>
                <a:lnTo>
                  <a:pt x="34061" y="13745"/>
                </a:lnTo>
                <a:lnTo>
                  <a:pt x="37992" y="20740"/>
                </a:lnTo>
                <a:lnTo>
                  <a:pt x="40008" y="33329"/>
                </a:lnTo>
                <a:lnTo>
                  <a:pt x="40576" y="52273"/>
                </a:lnTo>
                <a:lnTo>
                  <a:pt x="40008" y="71216"/>
                </a:lnTo>
                <a:lnTo>
                  <a:pt x="37992" y="83805"/>
                </a:lnTo>
                <a:lnTo>
                  <a:pt x="34061" y="90801"/>
                </a:lnTo>
                <a:lnTo>
                  <a:pt x="27749" y="92963"/>
                </a:lnTo>
                <a:lnTo>
                  <a:pt x="48423" y="92963"/>
                </a:lnTo>
                <a:lnTo>
                  <a:pt x="53665" y="77242"/>
                </a:lnTo>
                <a:lnTo>
                  <a:pt x="55498" y="52273"/>
                </a:lnTo>
                <a:lnTo>
                  <a:pt x="53665" y="27308"/>
                </a:lnTo>
                <a:lnTo>
                  <a:pt x="48421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224367" y="1273429"/>
            <a:ext cx="34290" cy="102870"/>
          </a:xfrm>
          <a:custGeom>
            <a:avLst/>
            <a:gdLst/>
            <a:ahLst/>
            <a:cxnLst/>
            <a:rect l="l" t="t" r="r" b="b"/>
            <a:pathLst>
              <a:path w="34290" h="102869">
                <a:moveTo>
                  <a:pt x="34162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24" y="9920"/>
                </a:lnTo>
                <a:lnTo>
                  <a:pt x="14720" y="14587"/>
                </a:lnTo>
                <a:lnTo>
                  <a:pt x="8238" y="16808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2" y="102514"/>
                </a:lnTo>
                <a:lnTo>
                  <a:pt x="34162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544661" y="1273429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09" h="102869">
                <a:moveTo>
                  <a:pt x="27622" y="0"/>
                </a:moveTo>
                <a:lnTo>
                  <a:pt x="15011" y="2287"/>
                </a:lnTo>
                <a:lnTo>
                  <a:pt x="6534" y="8850"/>
                </a:lnTo>
                <a:lnTo>
                  <a:pt x="1762" y="19239"/>
                </a:lnTo>
                <a:lnTo>
                  <a:pt x="266" y="33007"/>
                </a:lnTo>
                <a:lnTo>
                  <a:pt x="14401" y="33007"/>
                </a:lnTo>
                <a:lnTo>
                  <a:pt x="14401" y="22593"/>
                </a:lnTo>
                <a:lnTo>
                  <a:pt x="16230" y="11582"/>
                </a:lnTo>
                <a:lnTo>
                  <a:pt x="35610" y="11582"/>
                </a:lnTo>
                <a:lnTo>
                  <a:pt x="38874" y="18669"/>
                </a:lnTo>
                <a:lnTo>
                  <a:pt x="38874" y="27076"/>
                </a:lnTo>
                <a:lnTo>
                  <a:pt x="32800" y="46028"/>
                </a:lnTo>
                <a:lnTo>
                  <a:pt x="19437" y="60013"/>
                </a:lnTo>
                <a:lnTo>
                  <a:pt x="6074" y="76389"/>
                </a:lnTo>
                <a:lnTo>
                  <a:pt x="0" y="102514"/>
                </a:lnTo>
                <a:lnTo>
                  <a:pt x="54190" y="102514"/>
                </a:lnTo>
                <a:lnTo>
                  <a:pt x="54190" y="88607"/>
                </a:lnTo>
                <a:lnTo>
                  <a:pt x="16624" y="88607"/>
                </a:lnTo>
                <a:lnTo>
                  <a:pt x="25416" y="73258"/>
                </a:lnTo>
                <a:lnTo>
                  <a:pt x="37863" y="61355"/>
                </a:lnTo>
                <a:lnTo>
                  <a:pt x="48983" y="47768"/>
                </a:lnTo>
                <a:lnTo>
                  <a:pt x="53797" y="27368"/>
                </a:lnTo>
                <a:lnTo>
                  <a:pt x="52375" y="16796"/>
                </a:lnTo>
                <a:lnTo>
                  <a:pt x="47825" y="8088"/>
                </a:lnTo>
                <a:lnTo>
                  <a:pt x="39716" y="2177"/>
                </a:lnTo>
                <a:lnTo>
                  <a:pt x="27622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868194" y="1273429"/>
            <a:ext cx="55244" cy="104775"/>
          </a:xfrm>
          <a:custGeom>
            <a:avLst/>
            <a:gdLst/>
            <a:ahLst/>
            <a:cxnLst/>
            <a:rect l="l" t="t" r="r" b="b"/>
            <a:pathLst>
              <a:path w="55244" h="104775">
                <a:moveTo>
                  <a:pt x="27749" y="0"/>
                </a:moveTo>
                <a:lnTo>
                  <a:pt x="16125" y="1925"/>
                </a:lnTo>
                <a:lnTo>
                  <a:pt x="7777" y="7596"/>
                </a:lnTo>
                <a:lnTo>
                  <a:pt x="2741" y="16850"/>
                </a:lnTo>
                <a:lnTo>
                  <a:pt x="1054" y="29527"/>
                </a:lnTo>
                <a:lnTo>
                  <a:pt x="15189" y="29527"/>
                </a:lnTo>
                <a:lnTo>
                  <a:pt x="15189" y="20269"/>
                </a:lnTo>
                <a:lnTo>
                  <a:pt x="17805" y="11569"/>
                </a:lnTo>
                <a:lnTo>
                  <a:pt x="34683" y="11569"/>
                </a:lnTo>
                <a:lnTo>
                  <a:pt x="37693" y="18948"/>
                </a:lnTo>
                <a:lnTo>
                  <a:pt x="37693" y="36347"/>
                </a:lnTo>
                <a:lnTo>
                  <a:pt x="34289" y="43853"/>
                </a:lnTo>
                <a:lnTo>
                  <a:pt x="18973" y="43853"/>
                </a:lnTo>
                <a:lnTo>
                  <a:pt x="18973" y="55460"/>
                </a:lnTo>
                <a:lnTo>
                  <a:pt x="35991" y="55460"/>
                </a:lnTo>
                <a:lnTo>
                  <a:pt x="39789" y="61975"/>
                </a:lnTo>
                <a:lnTo>
                  <a:pt x="39789" y="84696"/>
                </a:lnTo>
                <a:lnTo>
                  <a:pt x="36118" y="92963"/>
                </a:lnTo>
                <a:lnTo>
                  <a:pt x="16763" y="92963"/>
                </a:lnTo>
                <a:lnTo>
                  <a:pt x="14135" y="82956"/>
                </a:lnTo>
                <a:lnTo>
                  <a:pt x="14135" y="73977"/>
                </a:lnTo>
                <a:lnTo>
                  <a:pt x="0" y="73977"/>
                </a:lnTo>
                <a:lnTo>
                  <a:pt x="1775" y="87797"/>
                </a:lnTo>
                <a:lnTo>
                  <a:pt x="6938" y="97301"/>
                </a:lnTo>
                <a:lnTo>
                  <a:pt x="15242" y="102784"/>
                </a:lnTo>
                <a:lnTo>
                  <a:pt x="26441" y="104546"/>
                </a:lnTo>
                <a:lnTo>
                  <a:pt x="38922" y="102439"/>
                </a:lnTo>
                <a:lnTo>
                  <a:pt x="47744" y="96286"/>
                </a:lnTo>
                <a:lnTo>
                  <a:pt x="52982" y="86335"/>
                </a:lnTo>
                <a:lnTo>
                  <a:pt x="54711" y="72834"/>
                </a:lnTo>
                <a:lnTo>
                  <a:pt x="53417" y="63194"/>
                </a:lnTo>
                <a:lnTo>
                  <a:pt x="49853" y="55900"/>
                </a:lnTo>
                <a:lnTo>
                  <a:pt x="44499" y="51133"/>
                </a:lnTo>
                <a:lnTo>
                  <a:pt x="37833" y="49072"/>
                </a:lnTo>
                <a:lnTo>
                  <a:pt x="37833" y="48640"/>
                </a:lnTo>
                <a:lnTo>
                  <a:pt x="44006" y="45952"/>
                </a:lnTo>
                <a:lnTo>
                  <a:pt x="48658" y="40790"/>
                </a:lnTo>
                <a:lnTo>
                  <a:pt x="51593" y="33940"/>
                </a:lnTo>
                <a:lnTo>
                  <a:pt x="52616" y="26187"/>
                </a:lnTo>
                <a:lnTo>
                  <a:pt x="50295" y="13432"/>
                </a:lnTo>
                <a:lnTo>
                  <a:pt x="44354" y="5392"/>
                </a:lnTo>
                <a:lnTo>
                  <a:pt x="36328" y="1203"/>
                </a:lnTo>
                <a:lnTo>
                  <a:pt x="27749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190723" y="1273416"/>
            <a:ext cx="57785" cy="102870"/>
          </a:xfrm>
          <a:custGeom>
            <a:avLst/>
            <a:gdLst/>
            <a:ahLst/>
            <a:cxnLst/>
            <a:rect l="l" t="t" r="r" b="b"/>
            <a:pathLst>
              <a:path w="57785" h="102869">
                <a:moveTo>
                  <a:pt x="47244" y="79501"/>
                </a:moveTo>
                <a:lnTo>
                  <a:pt x="33108" y="79501"/>
                </a:lnTo>
                <a:lnTo>
                  <a:pt x="33108" y="102527"/>
                </a:lnTo>
                <a:lnTo>
                  <a:pt x="47244" y="102527"/>
                </a:lnTo>
                <a:lnTo>
                  <a:pt x="47244" y="79501"/>
                </a:lnTo>
                <a:close/>
              </a:path>
              <a:path w="57785" h="102869">
                <a:moveTo>
                  <a:pt x="47244" y="0"/>
                </a:moveTo>
                <a:lnTo>
                  <a:pt x="32054" y="0"/>
                </a:lnTo>
                <a:lnTo>
                  <a:pt x="0" y="65316"/>
                </a:lnTo>
                <a:lnTo>
                  <a:pt x="0" y="79501"/>
                </a:lnTo>
                <a:lnTo>
                  <a:pt x="57315" y="79501"/>
                </a:lnTo>
                <a:lnTo>
                  <a:pt x="57315" y="66319"/>
                </a:lnTo>
                <a:lnTo>
                  <a:pt x="12039" y="66319"/>
                </a:lnTo>
                <a:lnTo>
                  <a:pt x="32842" y="24041"/>
                </a:lnTo>
                <a:lnTo>
                  <a:pt x="47244" y="24041"/>
                </a:lnTo>
                <a:lnTo>
                  <a:pt x="47244" y="0"/>
                </a:lnTo>
                <a:close/>
              </a:path>
              <a:path w="57785" h="102869">
                <a:moveTo>
                  <a:pt x="47244" y="24041"/>
                </a:moveTo>
                <a:lnTo>
                  <a:pt x="33108" y="24041"/>
                </a:lnTo>
                <a:lnTo>
                  <a:pt x="33108" y="66319"/>
                </a:lnTo>
                <a:lnTo>
                  <a:pt x="47244" y="66319"/>
                </a:lnTo>
                <a:lnTo>
                  <a:pt x="47244" y="24041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515970" y="1275448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10" h="102869">
                <a:moveTo>
                  <a:pt x="50914" y="0"/>
                </a:moveTo>
                <a:lnTo>
                  <a:pt x="6286" y="0"/>
                </a:lnTo>
                <a:lnTo>
                  <a:pt x="1701" y="53721"/>
                </a:lnTo>
                <a:lnTo>
                  <a:pt x="14922" y="54305"/>
                </a:lnTo>
                <a:lnTo>
                  <a:pt x="16230" y="48653"/>
                </a:lnTo>
                <a:lnTo>
                  <a:pt x="20815" y="44894"/>
                </a:lnTo>
                <a:lnTo>
                  <a:pt x="36652" y="44894"/>
                </a:lnTo>
                <a:lnTo>
                  <a:pt x="39522" y="54876"/>
                </a:lnTo>
                <a:lnTo>
                  <a:pt x="39522" y="66751"/>
                </a:lnTo>
                <a:lnTo>
                  <a:pt x="38912" y="75463"/>
                </a:lnTo>
                <a:lnTo>
                  <a:pt x="36793" y="82915"/>
                </a:lnTo>
                <a:lnTo>
                  <a:pt x="32734" y="88114"/>
                </a:lnTo>
                <a:lnTo>
                  <a:pt x="26301" y="90068"/>
                </a:lnTo>
                <a:lnTo>
                  <a:pt x="17932" y="90068"/>
                </a:lnTo>
                <a:lnTo>
                  <a:pt x="14135" y="83261"/>
                </a:lnTo>
                <a:lnTo>
                  <a:pt x="14135" y="72834"/>
                </a:lnTo>
                <a:lnTo>
                  <a:pt x="0" y="72834"/>
                </a:lnTo>
                <a:lnTo>
                  <a:pt x="0" y="75006"/>
                </a:lnTo>
                <a:lnTo>
                  <a:pt x="1730" y="86939"/>
                </a:lnTo>
                <a:lnTo>
                  <a:pt x="6773" y="95546"/>
                </a:lnTo>
                <a:lnTo>
                  <a:pt x="14910" y="100761"/>
                </a:lnTo>
                <a:lnTo>
                  <a:pt x="25920" y="102514"/>
                </a:lnTo>
                <a:lnTo>
                  <a:pt x="38821" y="99750"/>
                </a:lnTo>
                <a:lnTo>
                  <a:pt x="47688" y="92127"/>
                </a:lnTo>
                <a:lnTo>
                  <a:pt x="52802" y="80649"/>
                </a:lnTo>
                <a:lnTo>
                  <a:pt x="54444" y="66319"/>
                </a:lnTo>
                <a:lnTo>
                  <a:pt x="53386" y="54365"/>
                </a:lnTo>
                <a:lnTo>
                  <a:pt x="49603" y="43457"/>
                </a:lnTo>
                <a:lnTo>
                  <a:pt x="42186" y="35510"/>
                </a:lnTo>
                <a:lnTo>
                  <a:pt x="30225" y="32435"/>
                </a:lnTo>
                <a:lnTo>
                  <a:pt x="24218" y="32435"/>
                </a:lnTo>
                <a:lnTo>
                  <a:pt x="18580" y="35483"/>
                </a:lnTo>
                <a:lnTo>
                  <a:pt x="14655" y="40398"/>
                </a:lnTo>
                <a:lnTo>
                  <a:pt x="14401" y="40106"/>
                </a:lnTo>
                <a:lnTo>
                  <a:pt x="17411" y="13182"/>
                </a:lnTo>
                <a:lnTo>
                  <a:pt x="50914" y="13182"/>
                </a:lnTo>
                <a:lnTo>
                  <a:pt x="50914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838923" y="127341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9509" y="0"/>
                </a:moveTo>
                <a:lnTo>
                  <a:pt x="1111" y="33845"/>
                </a:lnTo>
                <a:lnTo>
                  <a:pt x="0" y="56756"/>
                </a:lnTo>
                <a:lnTo>
                  <a:pt x="992" y="75528"/>
                </a:lnTo>
                <a:lnTo>
                  <a:pt x="5082" y="91024"/>
                </a:lnTo>
                <a:lnTo>
                  <a:pt x="13567" y="101009"/>
                </a:lnTo>
                <a:lnTo>
                  <a:pt x="27808" y="104546"/>
                </a:lnTo>
                <a:lnTo>
                  <a:pt x="40530" y="101982"/>
                </a:lnTo>
                <a:lnTo>
                  <a:pt x="49375" y="94573"/>
                </a:lnTo>
                <a:lnTo>
                  <a:pt x="50078" y="92963"/>
                </a:lnTo>
                <a:lnTo>
                  <a:pt x="20226" y="92963"/>
                </a:lnTo>
                <a:lnTo>
                  <a:pt x="16162" y="83553"/>
                </a:lnTo>
                <a:lnTo>
                  <a:pt x="16162" y="71678"/>
                </a:lnTo>
                <a:lnTo>
                  <a:pt x="16639" y="62911"/>
                </a:lnTo>
                <a:lnTo>
                  <a:pt x="18503" y="55621"/>
                </a:lnTo>
                <a:lnTo>
                  <a:pt x="22403" y="50638"/>
                </a:lnTo>
                <a:lnTo>
                  <a:pt x="28989" y="48793"/>
                </a:lnTo>
                <a:lnTo>
                  <a:pt x="52001" y="48793"/>
                </a:lnTo>
                <a:lnTo>
                  <a:pt x="51186" y="47205"/>
                </a:lnTo>
                <a:lnTo>
                  <a:pt x="15247" y="47205"/>
                </a:lnTo>
                <a:lnTo>
                  <a:pt x="14854" y="46926"/>
                </a:lnTo>
                <a:lnTo>
                  <a:pt x="15195" y="35108"/>
                </a:lnTo>
                <a:lnTo>
                  <a:pt x="16997" y="23658"/>
                </a:lnTo>
                <a:lnTo>
                  <a:pt x="21422" y="15006"/>
                </a:lnTo>
                <a:lnTo>
                  <a:pt x="29636" y="11582"/>
                </a:lnTo>
                <a:lnTo>
                  <a:pt x="51434" y="11582"/>
                </a:lnTo>
                <a:lnTo>
                  <a:pt x="48093" y="6156"/>
                </a:lnTo>
                <a:lnTo>
                  <a:pt x="40262" y="1530"/>
                </a:lnTo>
                <a:lnTo>
                  <a:pt x="29509" y="0"/>
                </a:lnTo>
                <a:close/>
              </a:path>
              <a:path w="56514" h="104775">
                <a:moveTo>
                  <a:pt x="52001" y="48793"/>
                </a:moveTo>
                <a:lnTo>
                  <a:pt x="37498" y="48793"/>
                </a:lnTo>
                <a:lnTo>
                  <a:pt x="41295" y="56756"/>
                </a:lnTo>
                <a:lnTo>
                  <a:pt x="41295" y="82969"/>
                </a:lnTo>
                <a:lnTo>
                  <a:pt x="38145" y="92963"/>
                </a:lnTo>
                <a:lnTo>
                  <a:pt x="50078" y="92963"/>
                </a:lnTo>
                <a:lnTo>
                  <a:pt x="54539" y="82740"/>
                </a:lnTo>
                <a:lnTo>
                  <a:pt x="56217" y="66903"/>
                </a:lnTo>
                <a:lnTo>
                  <a:pt x="54424" y="53513"/>
                </a:lnTo>
                <a:lnTo>
                  <a:pt x="52001" y="48793"/>
                </a:lnTo>
                <a:close/>
              </a:path>
              <a:path w="56514" h="104775">
                <a:moveTo>
                  <a:pt x="33307" y="36347"/>
                </a:moveTo>
                <a:lnTo>
                  <a:pt x="25191" y="36347"/>
                </a:lnTo>
                <a:lnTo>
                  <a:pt x="18918" y="39814"/>
                </a:lnTo>
                <a:lnTo>
                  <a:pt x="15247" y="47205"/>
                </a:lnTo>
                <a:lnTo>
                  <a:pt x="51186" y="47205"/>
                </a:lnTo>
                <a:lnTo>
                  <a:pt x="49525" y="43967"/>
                </a:lnTo>
                <a:lnTo>
                  <a:pt x="42244" y="38250"/>
                </a:lnTo>
                <a:lnTo>
                  <a:pt x="33307" y="36347"/>
                </a:lnTo>
                <a:close/>
              </a:path>
              <a:path w="56514" h="104775">
                <a:moveTo>
                  <a:pt x="51434" y="11582"/>
                </a:moveTo>
                <a:lnTo>
                  <a:pt x="37104" y="11582"/>
                </a:lnTo>
                <a:lnTo>
                  <a:pt x="39580" y="18973"/>
                </a:lnTo>
                <a:lnTo>
                  <a:pt x="39580" y="24904"/>
                </a:lnTo>
                <a:lnTo>
                  <a:pt x="54503" y="24904"/>
                </a:lnTo>
                <a:lnTo>
                  <a:pt x="52880" y="13930"/>
                </a:lnTo>
                <a:lnTo>
                  <a:pt x="51434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163340" y="1275448"/>
            <a:ext cx="55244" cy="100965"/>
          </a:xfrm>
          <a:custGeom>
            <a:avLst/>
            <a:gdLst/>
            <a:ahLst/>
            <a:cxnLst/>
            <a:rect l="l" t="t" r="r" b="b"/>
            <a:pathLst>
              <a:path w="55244" h="100965">
                <a:moveTo>
                  <a:pt x="54965" y="0"/>
                </a:moveTo>
                <a:lnTo>
                  <a:pt x="0" y="0"/>
                </a:lnTo>
                <a:lnTo>
                  <a:pt x="0" y="14770"/>
                </a:lnTo>
                <a:lnTo>
                  <a:pt x="40576" y="14770"/>
                </a:lnTo>
                <a:lnTo>
                  <a:pt x="29862" y="32724"/>
                </a:lnTo>
                <a:lnTo>
                  <a:pt x="20561" y="54046"/>
                </a:lnTo>
                <a:lnTo>
                  <a:pt x="13640" y="77161"/>
                </a:lnTo>
                <a:lnTo>
                  <a:pt x="10071" y="100495"/>
                </a:lnTo>
                <a:lnTo>
                  <a:pt x="25781" y="100495"/>
                </a:lnTo>
                <a:lnTo>
                  <a:pt x="29183" y="76766"/>
                </a:lnTo>
                <a:lnTo>
                  <a:pt x="35715" y="53066"/>
                </a:lnTo>
                <a:lnTo>
                  <a:pt x="44576" y="31215"/>
                </a:lnTo>
                <a:lnTo>
                  <a:pt x="54965" y="13030"/>
                </a:lnTo>
                <a:lnTo>
                  <a:pt x="54965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486631" y="127341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8016" y="0"/>
                </a:moveTo>
                <a:lnTo>
                  <a:pt x="17595" y="1786"/>
                </a:lnTo>
                <a:lnTo>
                  <a:pt x="9728" y="6911"/>
                </a:lnTo>
                <a:lnTo>
                  <a:pt x="4756" y="15023"/>
                </a:lnTo>
                <a:lnTo>
                  <a:pt x="3022" y="25768"/>
                </a:lnTo>
                <a:lnTo>
                  <a:pt x="3903" y="33995"/>
                </a:lnTo>
                <a:lnTo>
                  <a:pt x="6440" y="40325"/>
                </a:lnTo>
                <a:lnTo>
                  <a:pt x="10475" y="44917"/>
                </a:lnTo>
                <a:lnTo>
                  <a:pt x="15849" y="47929"/>
                </a:lnTo>
                <a:lnTo>
                  <a:pt x="15849" y="48221"/>
                </a:lnTo>
                <a:lnTo>
                  <a:pt x="9504" y="50940"/>
                </a:lnTo>
                <a:lnTo>
                  <a:pt x="4486" y="56092"/>
                </a:lnTo>
                <a:lnTo>
                  <a:pt x="1187" y="63716"/>
                </a:lnTo>
                <a:lnTo>
                  <a:pt x="0" y="73850"/>
                </a:lnTo>
                <a:lnTo>
                  <a:pt x="1709" y="87133"/>
                </a:lnTo>
                <a:lnTo>
                  <a:pt x="6892" y="96742"/>
                </a:lnTo>
                <a:lnTo>
                  <a:pt x="15634" y="102579"/>
                </a:lnTo>
                <a:lnTo>
                  <a:pt x="28016" y="104546"/>
                </a:lnTo>
                <a:lnTo>
                  <a:pt x="40398" y="102579"/>
                </a:lnTo>
                <a:lnTo>
                  <a:pt x="49139" y="96742"/>
                </a:lnTo>
                <a:lnTo>
                  <a:pt x="51177" y="92963"/>
                </a:lnTo>
                <a:lnTo>
                  <a:pt x="17551" y="92963"/>
                </a:lnTo>
                <a:lnTo>
                  <a:pt x="14935" y="84277"/>
                </a:lnTo>
                <a:lnTo>
                  <a:pt x="14935" y="62699"/>
                </a:lnTo>
                <a:lnTo>
                  <a:pt x="17551" y="54152"/>
                </a:lnTo>
                <a:lnTo>
                  <a:pt x="49656" y="54152"/>
                </a:lnTo>
                <a:lnTo>
                  <a:pt x="46527" y="50940"/>
                </a:lnTo>
                <a:lnTo>
                  <a:pt x="40182" y="48221"/>
                </a:lnTo>
                <a:lnTo>
                  <a:pt x="40182" y="47929"/>
                </a:lnTo>
                <a:lnTo>
                  <a:pt x="45557" y="44917"/>
                </a:lnTo>
                <a:lnTo>
                  <a:pt x="47619" y="42570"/>
                </a:lnTo>
                <a:lnTo>
                  <a:pt x="18732" y="42570"/>
                </a:lnTo>
                <a:lnTo>
                  <a:pt x="16370" y="35178"/>
                </a:lnTo>
                <a:lnTo>
                  <a:pt x="16370" y="18821"/>
                </a:lnTo>
                <a:lnTo>
                  <a:pt x="18732" y="11582"/>
                </a:lnTo>
                <a:lnTo>
                  <a:pt x="49167" y="11582"/>
                </a:lnTo>
                <a:lnTo>
                  <a:pt x="46304" y="6911"/>
                </a:lnTo>
                <a:lnTo>
                  <a:pt x="38436" y="1786"/>
                </a:lnTo>
                <a:lnTo>
                  <a:pt x="28016" y="0"/>
                </a:lnTo>
                <a:close/>
              </a:path>
              <a:path w="56514" h="104775">
                <a:moveTo>
                  <a:pt x="49656" y="54152"/>
                </a:moveTo>
                <a:lnTo>
                  <a:pt x="38493" y="54152"/>
                </a:lnTo>
                <a:lnTo>
                  <a:pt x="41109" y="62699"/>
                </a:lnTo>
                <a:lnTo>
                  <a:pt x="41109" y="84277"/>
                </a:lnTo>
                <a:lnTo>
                  <a:pt x="38493" y="92963"/>
                </a:lnTo>
                <a:lnTo>
                  <a:pt x="51177" y="92963"/>
                </a:lnTo>
                <a:lnTo>
                  <a:pt x="54323" y="87133"/>
                </a:lnTo>
                <a:lnTo>
                  <a:pt x="56032" y="73850"/>
                </a:lnTo>
                <a:lnTo>
                  <a:pt x="54845" y="63716"/>
                </a:lnTo>
                <a:lnTo>
                  <a:pt x="51546" y="56092"/>
                </a:lnTo>
                <a:lnTo>
                  <a:pt x="49656" y="54152"/>
                </a:lnTo>
                <a:close/>
              </a:path>
              <a:path w="56514" h="104775">
                <a:moveTo>
                  <a:pt x="49167" y="11582"/>
                </a:moveTo>
                <a:lnTo>
                  <a:pt x="37312" y="11582"/>
                </a:lnTo>
                <a:lnTo>
                  <a:pt x="39662" y="18821"/>
                </a:lnTo>
                <a:lnTo>
                  <a:pt x="39662" y="35178"/>
                </a:lnTo>
                <a:lnTo>
                  <a:pt x="37312" y="42570"/>
                </a:lnTo>
                <a:lnTo>
                  <a:pt x="47619" y="42570"/>
                </a:lnTo>
                <a:lnTo>
                  <a:pt x="49591" y="40325"/>
                </a:lnTo>
                <a:lnTo>
                  <a:pt x="52128" y="33995"/>
                </a:lnTo>
                <a:lnTo>
                  <a:pt x="53009" y="25768"/>
                </a:lnTo>
                <a:lnTo>
                  <a:pt x="51276" y="15023"/>
                </a:lnTo>
                <a:lnTo>
                  <a:pt x="49167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810329" y="127341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16637" y="79641"/>
                </a:moveTo>
                <a:lnTo>
                  <a:pt x="1714" y="79641"/>
                </a:lnTo>
                <a:lnTo>
                  <a:pt x="3337" y="90616"/>
                </a:lnTo>
                <a:lnTo>
                  <a:pt x="8124" y="98390"/>
                </a:lnTo>
                <a:lnTo>
                  <a:pt x="15955" y="103016"/>
                </a:lnTo>
                <a:lnTo>
                  <a:pt x="26708" y="104546"/>
                </a:lnTo>
                <a:lnTo>
                  <a:pt x="41654" y="100197"/>
                </a:lnTo>
                <a:lnTo>
                  <a:pt x="47150" y="92963"/>
                </a:lnTo>
                <a:lnTo>
                  <a:pt x="19113" y="92963"/>
                </a:lnTo>
                <a:lnTo>
                  <a:pt x="16637" y="85572"/>
                </a:lnTo>
                <a:lnTo>
                  <a:pt x="16637" y="79641"/>
                </a:lnTo>
                <a:close/>
              </a:path>
              <a:path w="56514" h="104775">
                <a:moveTo>
                  <a:pt x="55835" y="57340"/>
                </a:moveTo>
                <a:lnTo>
                  <a:pt x="40970" y="57340"/>
                </a:lnTo>
                <a:lnTo>
                  <a:pt x="41363" y="57619"/>
                </a:lnTo>
                <a:lnTo>
                  <a:pt x="41022" y="69437"/>
                </a:lnTo>
                <a:lnTo>
                  <a:pt x="39220" y="80887"/>
                </a:lnTo>
                <a:lnTo>
                  <a:pt x="34795" y="89539"/>
                </a:lnTo>
                <a:lnTo>
                  <a:pt x="26581" y="92963"/>
                </a:lnTo>
                <a:lnTo>
                  <a:pt x="47150" y="92963"/>
                </a:lnTo>
                <a:lnTo>
                  <a:pt x="50674" y="88326"/>
                </a:lnTo>
                <a:lnTo>
                  <a:pt x="55106" y="70701"/>
                </a:lnTo>
                <a:lnTo>
                  <a:pt x="55835" y="57340"/>
                </a:lnTo>
                <a:close/>
              </a:path>
              <a:path w="56514" h="104775">
                <a:moveTo>
                  <a:pt x="28409" y="0"/>
                </a:moveTo>
                <a:lnTo>
                  <a:pt x="15687" y="2563"/>
                </a:lnTo>
                <a:lnTo>
                  <a:pt x="6842" y="9972"/>
                </a:lnTo>
                <a:lnTo>
                  <a:pt x="1677" y="21806"/>
                </a:lnTo>
                <a:lnTo>
                  <a:pt x="0" y="37642"/>
                </a:lnTo>
                <a:lnTo>
                  <a:pt x="1795" y="51032"/>
                </a:lnTo>
                <a:lnTo>
                  <a:pt x="6697" y="60578"/>
                </a:lnTo>
                <a:lnTo>
                  <a:pt x="13978" y="66296"/>
                </a:lnTo>
                <a:lnTo>
                  <a:pt x="22910" y="68199"/>
                </a:lnTo>
                <a:lnTo>
                  <a:pt x="31026" y="68199"/>
                </a:lnTo>
                <a:lnTo>
                  <a:pt x="37299" y="64731"/>
                </a:lnTo>
                <a:lnTo>
                  <a:pt x="40970" y="57340"/>
                </a:lnTo>
                <a:lnTo>
                  <a:pt x="55835" y="57340"/>
                </a:lnTo>
                <a:lnTo>
                  <a:pt x="55922" y="55752"/>
                </a:lnTo>
                <a:lnTo>
                  <a:pt x="18719" y="55752"/>
                </a:lnTo>
                <a:lnTo>
                  <a:pt x="14922" y="47790"/>
                </a:lnTo>
                <a:lnTo>
                  <a:pt x="14922" y="21577"/>
                </a:lnTo>
                <a:lnTo>
                  <a:pt x="18072" y="11582"/>
                </a:lnTo>
                <a:lnTo>
                  <a:pt x="49486" y="11582"/>
                </a:lnTo>
                <a:lnTo>
                  <a:pt x="42650" y="3536"/>
                </a:lnTo>
                <a:lnTo>
                  <a:pt x="28409" y="0"/>
                </a:lnTo>
                <a:close/>
              </a:path>
              <a:path w="56514" h="104775">
                <a:moveTo>
                  <a:pt x="49486" y="11582"/>
                </a:moveTo>
                <a:lnTo>
                  <a:pt x="35991" y="11582"/>
                </a:lnTo>
                <a:lnTo>
                  <a:pt x="40055" y="20993"/>
                </a:lnTo>
                <a:lnTo>
                  <a:pt x="40055" y="32867"/>
                </a:lnTo>
                <a:lnTo>
                  <a:pt x="39578" y="41635"/>
                </a:lnTo>
                <a:lnTo>
                  <a:pt x="37714" y="48925"/>
                </a:lnTo>
                <a:lnTo>
                  <a:pt x="33813" y="53907"/>
                </a:lnTo>
                <a:lnTo>
                  <a:pt x="27228" y="55752"/>
                </a:lnTo>
                <a:lnTo>
                  <a:pt x="55922" y="55752"/>
                </a:lnTo>
                <a:lnTo>
                  <a:pt x="56180" y="51032"/>
                </a:lnTo>
                <a:lnTo>
                  <a:pt x="56217" y="47790"/>
                </a:lnTo>
                <a:lnTo>
                  <a:pt x="55225" y="29017"/>
                </a:lnTo>
                <a:lnTo>
                  <a:pt x="51134" y="13522"/>
                </a:lnTo>
                <a:lnTo>
                  <a:pt x="49486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107305" y="127341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12"/>
                </a:moveTo>
                <a:lnTo>
                  <a:pt x="23304" y="12"/>
                </a:lnTo>
                <a:lnTo>
                  <a:pt x="23304" y="2032"/>
                </a:lnTo>
                <a:lnTo>
                  <a:pt x="20027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300" h="104775">
                <a:moveTo>
                  <a:pt x="114134" y="52273"/>
                </a:moveTo>
                <a:lnTo>
                  <a:pt x="112293" y="27317"/>
                </a:lnTo>
                <a:lnTo>
                  <a:pt x="107061" y="11582"/>
                </a:lnTo>
                <a:lnTo>
                  <a:pt x="106934" y="11214"/>
                </a:lnTo>
                <a:lnTo>
                  <a:pt x="99212" y="3568"/>
                </a:lnTo>
                <a:lnTo>
                  <a:pt x="99212" y="52273"/>
                </a:lnTo>
                <a:lnTo>
                  <a:pt x="98640" y="71221"/>
                </a:lnTo>
                <a:lnTo>
                  <a:pt x="96621" y="83807"/>
                </a:lnTo>
                <a:lnTo>
                  <a:pt x="92697" y="90805"/>
                </a:lnTo>
                <a:lnTo>
                  <a:pt x="86385" y="92964"/>
                </a:lnTo>
                <a:lnTo>
                  <a:pt x="80073" y="90805"/>
                </a:lnTo>
                <a:lnTo>
                  <a:pt x="76136" y="83807"/>
                </a:lnTo>
                <a:lnTo>
                  <a:pt x="74117" y="71221"/>
                </a:lnTo>
                <a:lnTo>
                  <a:pt x="73558" y="52273"/>
                </a:lnTo>
                <a:lnTo>
                  <a:pt x="74117" y="33337"/>
                </a:lnTo>
                <a:lnTo>
                  <a:pt x="76136" y="20751"/>
                </a:lnTo>
                <a:lnTo>
                  <a:pt x="80073" y="13754"/>
                </a:lnTo>
                <a:lnTo>
                  <a:pt x="86385" y="11582"/>
                </a:lnTo>
                <a:lnTo>
                  <a:pt x="92684" y="13754"/>
                </a:lnTo>
                <a:lnTo>
                  <a:pt x="96621" y="20751"/>
                </a:lnTo>
                <a:lnTo>
                  <a:pt x="98640" y="33337"/>
                </a:lnTo>
                <a:lnTo>
                  <a:pt x="99212" y="52273"/>
                </a:lnTo>
                <a:lnTo>
                  <a:pt x="99212" y="3568"/>
                </a:lnTo>
                <a:lnTo>
                  <a:pt x="98221" y="2578"/>
                </a:lnTo>
                <a:lnTo>
                  <a:pt x="86385" y="0"/>
                </a:lnTo>
                <a:lnTo>
                  <a:pt x="74536" y="2578"/>
                </a:lnTo>
                <a:lnTo>
                  <a:pt x="65836" y="11214"/>
                </a:lnTo>
                <a:lnTo>
                  <a:pt x="60464" y="27317"/>
                </a:lnTo>
                <a:lnTo>
                  <a:pt x="58635" y="52273"/>
                </a:lnTo>
                <a:lnTo>
                  <a:pt x="60464" y="77254"/>
                </a:lnTo>
                <a:lnTo>
                  <a:pt x="65836" y="93357"/>
                </a:lnTo>
                <a:lnTo>
                  <a:pt x="74536" y="101981"/>
                </a:lnTo>
                <a:lnTo>
                  <a:pt x="86385" y="104546"/>
                </a:lnTo>
                <a:lnTo>
                  <a:pt x="98221" y="101981"/>
                </a:lnTo>
                <a:lnTo>
                  <a:pt x="106934" y="93357"/>
                </a:lnTo>
                <a:lnTo>
                  <a:pt x="107061" y="92964"/>
                </a:lnTo>
                <a:lnTo>
                  <a:pt x="112293" y="77254"/>
                </a:lnTo>
                <a:lnTo>
                  <a:pt x="114134" y="52273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431130" y="1273428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69">
                <a:moveTo>
                  <a:pt x="34163" y="0"/>
                </a:moveTo>
                <a:lnTo>
                  <a:pt x="23304" y="0"/>
                </a:lnTo>
                <a:lnTo>
                  <a:pt x="23304" y="2019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69">
                <a:moveTo>
                  <a:pt x="96989" y="0"/>
                </a:moveTo>
                <a:lnTo>
                  <a:pt x="86118" y="0"/>
                </a:lnTo>
                <a:lnTo>
                  <a:pt x="86118" y="2019"/>
                </a:lnTo>
                <a:lnTo>
                  <a:pt x="82842" y="9931"/>
                </a:lnTo>
                <a:lnTo>
                  <a:pt x="77546" y="14592"/>
                </a:lnTo>
                <a:lnTo>
                  <a:pt x="71056" y="16814"/>
                </a:lnTo>
                <a:lnTo>
                  <a:pt x="62826" y="17373"/>
                </a:lnTo>
                <a:lnTo>
                  <a:pt x="62826" y="28092"/>
                </a:lnTo>
                <a:lnTo>
                  <a:pt x="82067" y="28092"/>
                </a:lnTo>
                <a:lnTo>
                  <a:pt x="82067" y="102514"/>
                </a:lnTo>
                <a:lnTo>
                  <a:pt x="96989" y="102514"/>
                </a:lnTo>
                <a:lnTo>
                  <a:pt x="96989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754955" y="1273428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4" h="102869">
                <a:moveTo>
                  <a:pt x="34163" y="0"/>
                </a:moveTo>
                <a:lnTo>
                  <a:pt x="23304" y="0"/>
                </a:lnTo>
                <a:lnTo>
                  <a:pt x="23304" y="2019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2869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93"/>
                </a:lnTo>
                <a:lnTo>
                  <a:pt x="75526" y="11582"/>
                </a:lnTo>
                <a:lnTo>
                  <a:pt x="94894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078779" y="1273428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304" y="0"/>
                </a:lnTo>
                <a:lnTo>
                  <a:pt x="23304" y="2019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34"/>
                </a:moveTo>
                <a:lnTo>
                  <a:pt x="112433" y="63195"/>
                </a:lnTo>
                <a:lnTo>
                  <a:pt x="108864" y="55905"/>
                </a:lnTo>
                <a:lnTo>
                  <a:pt x="103505" y="51142"/>
                </a:lnTo>
                <a:lnTo>
                  <a:pt x="96850" y="49072"/>
                </a:lnTo>
                <a:lnTo>
                  <a:pt x="96850" y="48641"/>
                </a:lnTo>
                <a:lnTo>
                  <a:pt x="103022" y="45961"/>
                </a:lnTo>
                <a:lnTo>
                  <a:pt x="107670" y="40792"/>
                </a:lnTo>
                <a:lnTo>
                  <a:pt x="110617" y="33947"/>
                </a:lnTo>
                <a:lnTo>
                  <a:pt x="111645" y="26187"/>
                </a:lnTo>
                <a:lnTo>
                  <a:pt x="109321" y="13436"/>
                </a:lnTo>
                <a:lnTo>
                  <a:pt x="103378" y="5397"/>
                </a:lnTo>
                <a:lnTo>
                  <a:pt x="95351" y="1206"/>
                </a:lnTo>
                <a:lnTo>
                  <a:pt x="86779" y="0"/>
                </a:lnTo>
                <a:lnTo>
                  <a:pt x="75145" y="1930"/>
                </a:lnTo>
                <a:lnTo>
                  <a:pt x="66789" y="7607"/>
                </a:lnTo>
                <a:lnTo>
                  <a:pt x="61747" y="16852"/>
                </a:lnTo>
                <a:lnTo>
                  <a:pt x="60071" y="29527"/>
                </a:lnTo>
                <a:lnTo>
                  <a:pt x="74206" y="29527"/>
                </a:lnTo>
                <a:lnTo>
                  <a:pt x="74206" y="20269"/>
                </a:lnTo>
                <a:lnTo>
                  <a:pt x="76835" y="11569"/>
                </a:lnTo>
                <a:lnTo>
                  <a:pt x="93713" y="11569"/>
                </a:lnTo>
                <a:lnTo>
                  <a:pt x="96723" y="18948"/>
                </a:lnTo>
                <a:lnTo>
                  <a:pt x="96723" y="36347"/>
                </a:lnTo>
                <a:lnTo>
                  <a:pt x="93319" y="43853"/>
                </a:lnTo>
                <a:lnTo>
                  <a:pt x="78003" y="43853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696"/>
                </a:lnTo>
                <a:lnTo>
                  <a:pt x="95148" y="92964"/>
                </a:lnTo>
                <a:lnTo>
                  <a:pt x="75780" y="92964"/>
                </a:lnTo>
                <a:lnTo>
                  <a:pt x="73164" y="82956"/>
                </a:lnTo>
                <a:lnTo>
                  <a:pt x="73164" y="73977"/>
                </a:lnTo>
                <a:lnTo>
                  <a:pt x="59029" y="73977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93"/>
                </a:lnTo>
                <a:lnTo>
                  <a:pt x="85471" y="104546"/>
                </a:lnTo>
                <a:lnTo>
                  <a:pt x="97942" y="102450"/>
                </a:lnTo>
                <a:lnTo>
                  <a:pt x="106756" y="96291"/>
                </a:lnTo>
                <a:lnTo>
                  <a:pt x="111988" y="86347"/>
                </a:lnTo>
                <a:lnTo>
                  <a:pt x="113728" y="72834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402579" y="1273416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69">
                <a:moveTo>
                  <a:pt x="34163" y="12"/>
                </a:moveTo>
                <a:lnTo>
                  <a:pt x="23304" y="12"/>
                </a:lnTo>
                <a:lnTo>
                  <a:pt x="23304" y="2032"/>
                </a:lnTo>
                <a:lnTo>
                  <a:pt x="20027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5570" h="102869">
                <a:moveTo>
                  <a:pt x="115036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76" y="0"/>
                </a:lnTo>
                <a:lnTo>
                  <a:pt x="57721" y="65316"/>
                </a:lnTo>
                <a:lnTo>
                  <a:pt x="57721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36" y="79502"/>
                </a:lnTo>
                <a:lnTo>
                  <a:pt x="115036" y="66319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726403" y="1273428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4" h="104775">
                <a:moveTo>
                  <a:pt x="34163" y="0"/>
                </a:moveTo>
                <a:lnTo>
                  <a:pt x="23304" y="0"/>
                </a:lnTo>
                <a:lnTo>
                  <a:pt x="23304" y="2019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4775">
                <a:moveTo>
                  <a:pt x="113601" y="68338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46" y="37541"/>
                </a:lnTo>
                <a:lnTo>
                  <a:pt x="89395" y="34455"/>
                </a:lnTo>
                <a:lnTo>
                  <a:pt x="83375" y="34455"/>
                </a:lnTo>
                <a:lnTo>
                  <a:pt x="77736" y="37503"/>
                </a:lnTo>
                <a:lnTo>
                  <a:pt x="73812" y="42418"/>
                </a:lnTo>
                <a:lnTo>
                  <a:pt x="73558" y="42125"/>
                </a:lnTo>
                <a:lnTo>
                  <a:pt x="76568" y="15201"/>
                </a:lnTo>
                <a:lnTo>
                  <a:pt x="110070" y="15201"/>
                </a:lnTo>
                <a:lnTo>
                  <a:pt x="110070" y="2019"/>
                </a:lnTo>
                <a:lnTo>
                  <a:pt x="65443" y="2019"/>
                </a:lnTo>
                <a:lnTo>
                  <a:pt x="60858" y="55740"/>
                </a:lnTo>
                <a:lnTo>
                  <a:pt x="74079" y="56324"/>
                </a:lnTo>
                <a:lnTo>
                  <a:pt x="75387" y="50673"/>
                </a:lnTo>
                <a:lnTo>
                  <a:pt x="79971" y="46913"/>
                </a:lnTo>
                <a:lnTo>
                  <a:pt x="95808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82"/>
                </a:lnTo>
                <a:lnTo>
                  <a:pt x="95948" y="84937"/>
                </a:lnTo>
                <a:lnTo>
                  <a:pt x="91884" y="90144"/>
                </a:lnTo>
                <a:lnTo>
                  <a:pt x="85471" y="92087"/>
                </a:lnTo>
                <a:lnTo>
                  <a:pt x="77089" y="92087"/>
                </a:lnTo>
                <a:lnTo>
                  <a:pt x="73291" y="85280"/>
                </a:lnTo>
                <a:lnTo>
                  <a:pt x="73291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63"/>
                </a:lnTo>
                <a:lnTo>
                  <a:pt x="65925" y="97574"/>
                </a:lnTo>
                <a:lnTo>
                  <a:pt x="74066" y="102781"/>
                </a:lnTo>
                <a:lnTo>
                  <a:pt x="85077" y="104533"/>
                </a:lnTo>
                <a:lnTo>
                  <a:pt x="97967" y="101777"/>
                </a:lnTo>
                <a:lnTo>
                  <a:pt x="106845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050228" y="127341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5" h="104775">
                <a:moveTo>
                  <a:pt x="34163" y="12"/>
                </a:moveTo>
                <a:lnTo>
                  <a:pt x="23304" y="12"/>
                </a:lnTo>
                <a:lnTo>
                  <a:pt x="23304" y="2032"/>
                </a:lnTo>
                <a:lnTo>
                  <a:pt x="20027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935" h="104775">
                <a:moveTo>
                  <a:pt x="114528" y="66903"/>
                </a:moveTo>
                <a:lnTo>
                  <a:pt x="112725" y="53517"/>
                </a:lnTo>
                <a:lnTo>
                  <a:pt x="110312" y="48793"/>
                </a:lnTo>
                <a:lnTo>
                  <a:pt x="109486" y="47205"/>
                </a:lnTo>
                <a:lnTo>
                  <a:pt x="107835" y="43967"/>
                </a:lnTo>
                <a:lnTo>
                  <a:pt x="100545" y="38252"/>
                </a:lnTo>
                <a:lnTo>
                  <a:pt x="99606" y="38061"/>
                </a:lnTo>
                <a:lnTo>
                  <a:pt x="99606" y="56756"/>
                </a:lnTo>
                <a:lnTo>
                  <a:pt x="99606" y="82969"/>
                </a:lnTo>
                <a:lnTo>
                  <a:pt x="96456" y="92964"/>
                </a:lnTo>
                <a:lnTo>
                  <a:pt x="78536" y="92964"/>
                </a:lnTo>
                <a:lnTo>
                  <a:pt x="74472" y="83553"/>
                </a:lnTo>
                <a:lnTo>
                  <a:pt x="74472" y="71678"/>
                </a:lnTo>
                <a:lnTo>
                  <a:pt x="74942" y="62915"/>
                </a:lnTo>
                <a:lnTo>
                  <a:pt x="76809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808" y="48793"/>
                </a:lnTo>
                <a:lnTo>
                  <a:pt x="99606" y="56756"/>
                </a:lnTo>
                <a:lnTo>
                  <a:pt x="99606" y="38061"/>
                </a:lnTo>
                <a:lnTo>
                  <a:pt x="91617" y="36347"/>
                </a:lnTo>
                <a:lnTo>
                  <a:pt x="83502" y="36347"/>
                </a:lnTo>
                <a:lnTo>
                  <a:pt x="77228" y="39814"/>
                </a:lnTo>
                <a:lnTo>
                  <a:pt x="73558" y="47205"/>
                </a:lnTo>
                <a:lnTo>
                  <a:pt x="73164" y="46926"/>
                </a:lnTo>
                <a:lnTo>
                  <a:pt x="73494" y="35115"/>
                </a:lnTo>
                <a:lnTo>
                  <a:pt x="75298" y="23660"/>
                </a:lnTo>
                <a:lnTo>
                  <a:pt x="79730" y="15011"/>
                </a:lnTo>
                <a:lnTo>
                  <a:pt x="87960" y="11582"/>
                </a:lnTo>
                <a:lnTo>
                  <a:pt x="95415" y="11582"/>
                </a:lnTo>
                <a:lnTo>
                  <a:pt x="97904" y="18973"/>
                </a:lnTo>
                <a:lnTo>
                  <a:pt x="97904" y="24904"/>
                </a:lnTo>
                <a:lnTo>
                  <a:pt x="112814" y="24904"/>
                </a:lnTo>
                <a:lnTo>
                  <a:pt x="87820" y="0"/>
                </a:lnTo>
                <a:lnTo>
                  <a:pt x="72872" y="4356"/>
                </a:lnTo>
                <a:lnTo>
                  <a:pt x="63842" y="16230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39"/>
                </a:lnTo>
                <a:lnTo>
                  <a:pt x="63385" y="91033"/>
                </a:lnTo>
                <a:lnTo>
                  <a:pt x="71869" y="101015"/>
                </a:lnTo>
                <a:lnTo>
                  <a:pt x="86118" y="104546"/>
                </a:lnTo>
                <a:lnTo>
                  <a:pt x="98831" y="101993"/>
                </a:lnTo>
                <a:lnTo>
                  <a:pt x="107683" y="94576"/>
                </a:lnTo>
                <a:lnTo>
                  <a:pt x="108381" y="92964"/>
                </a:lnTo>
                <a:lnTo>
                  <a:pt x="112839" y="82740"/>
                </a:lnTo>
                <a:lnTo>
                  <a:pt x="114528" y="66903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374027" y="1273428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69">
                <a:moveTo>
                  <a:pt x="34163" y="0"/>
                </a:moveTo>
                <a:lnTo>
                  <a:pt x="23304" y="0"/>
                </a:lnTo>
                <a:lnTo>
                  <a:pt x="23304" y="2019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69">
                <a:moveTo>
                  <a:pt x="113855" y="2019"/>
                </a:moveTo>
                <a:lnTo>
                  <a:pt x="58889" y="2019"/>
                </a:lnTo>
                <a:lnTo>
                  <a:pt x="58889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29" y="79184"/>
                </a:lnTo>
                <a:lnTo>
                  <a:pt x="68961" y="102514"/>
                </a:lnTo>
                <a:lnTo>
                  <a:pt x="84670" y="102514"/>
                </a:lnTo>
                <a:lnTo>
                  <a:pt x="88061" y="78790"/>
                </a:lnTo>
                <a:lnTo>
                  <a:pt x="94602" y="55092"/>
                </a:lnTo>
                <a:lnTo>
                  <a:pt x="103454" y="33235"/>
                </a:lnTo>
                <a:lnTo>
                  <a:pt x="113855" y="15049"/>
                </a:lnTo>
                <a:lnTo>
                  <a:pt x="113855" y="2019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697852" y="127341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12"/>
                </a:moveTo>
                <a:lnTo>
                  <a:pt x="23304" y="12"/>
                </a:lnTo>
                <a:lnTo>
                  <a:pt x="23304" y="2032"/>
                </a:lnTo>
                <a:lnTo>
                  <a:pt x="20027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52"/>
                </a:lnTo>
                <a:lnTo>
                  <a:pt x="96850" y="54152"/>
                </a:lnTo>
                <a:lnTo>
                  <a:pt x="99466" y="62699"/>
                </a:lnTo>
                <a:lnTo>
                  <a:pt x="99466" y="48628"/>
                </a:lnTo>
                <a:lnTo>
                  <a:pt x="98539" y="48221"/>
                </a:lnTo>
                <a:lnTo>
                  <a:pt x="98539" y="47929"/>
                </a:lnTo>
                <a:lnTo>
                  <a:pt x="103911" y="44919"/>
                </a:lnTo>
                <a:lnTo>
                  <a:pt x="105968" y="42570"/>
                </a:lnTo>
                <a:lnTo>
                  <a:pt x="107937" y="40335"/>
                </a:lnTo>
                <a:lnTo>
                  <a:pt x="110477" y="33997"/>
                </a:lnTo>
                <a:lnTo>
                  <a:pt x="111366" y="25768"/>
                </a:lnTo>
                <a:lnTo>
                  <a:pt x="109626" y="15024"/>
                </a:lnTo>
                <a:lnTo>
                  <a:pt x="107518" y="11582"/>
                </a:lnTo>
                <a:lnTo>
                  <a:pt x="104660" y="6921"/>
                </a:lnTo>
                <a:lnTo>
                  <a:pt x="98018" y="2603"/>
                </a:lnTo>
                <a:lnTo>
                  <a:pt x="98018" y="18821"/>
                </a:lnTo>
                <a:lnTo>
                  <a:pt x="98018" y="35179"/>
                </a:lnTo>
                <a:lnTo>
                  <a:pt x="95669" y="42570"/>
                </a:lnTo>
                <a:lnTo>
                  <a:pt x="77089" y="42570"/>
                </a:lnTo>
                <a:lnTo>
                  <a:pt x="74726" y="35179"/>
                </a:lnTo>
                <a:lnTo>
                  <a:pt x="74726" y="18821"/>
                </a:lnTo>
                <a:lnTo>
                  <a:pt x="77089" y="11582"/>
                </a:lnTo>
                <a:lnTo>
                  <a:pt x="95669" y="11582"/>
                </a:lnTo>
                <a:lnTo>
                  <a:pt x="98018" y="18821"/>
                </a:lnTo>
                <a:lnTo>
                  <a:pt x="98018" y="2603"/>
                </a:lnTo>
                <a:lnTo>
                  <a:pt x="96786" y="1790"/>
                </a:lnTo>
                <a:lnTo>
                  <a:pt x="86372" y="0"/>
                </a:lnTo>
                <a:lnTo>
                  <a:pt x="75946" y="1790"/>
                </a:lnTo>
                <a:lnTo>
                  <a:pt x="68084" y="6921"/>
                </a:lnTo>
                <a:lnTo>
                  <a:pt x="63106" y="15024"/>
                </a:lnTo>
                <a:lnTo>
                  <a:pt x="61379" y="25768"/>
                </a:lnTo>
                <a:lnTo>
                  <a:pt x="62255" y="33997"/>
                </a:lnTo>
                <a:lnTo>
                  <a:pt x="64795" y="40335"/>
                </a:lnTo>
                <a:lnTo>
                  <a:pt x="68821" y="44919"/>
                </a:lnTo>
                <a:lnTo>
                  <a:pt x="74206" y="47929"/>
                </a:lnTo>
                <a:lnTo>
                  <a:pt x="74206" y="48221"/>
                </a:lnTo>
                <a:lnTo>
                  <a:pt x="67856" y="50952"/>
                </a:lnTo>
                <a:lnTo>
                  <a:pt x="62839" y="56095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34"/>
                </a:lnTo>
                <a:lnTo>
                  <a:pt x="65252" y="96748"/>
                </a:lnTo>
                <a:lnTo>
                  <a:pt x="73990" y="102590"/>
                </a:lnTo>
                <a:lnTo>
                  <a:pt x="86372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34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898155" y="8962656"/>
            <a:ext cx="55880" cy="104775"/>
          </a:xfrm>
          <a:custGeom>
            <a:avLst/>
            <a:gdLst/>
            <a:ahLst/>
            <a:cxnLst/>
            <a:rect l="l" t="t" r="r" b="b"/>
            <a:pathLst>
              <a:path w="55880" h="104775">
                <a:moveTo>
                  <a:pt x="27749" y="0"/>
                </a:moveTo>
                <a:lnTo>
                  <a:pt x="15907" y="2566"/>
                </a:lnTo>
                <a:lnTo>
                  <a:pt x="7202" y="11201"/>
                </a:lnTo>
                <a:lnTo>
                  <a:pt x="1833" y="27303"/>
                </a:lnTo>
                <a:lnTo>
                  <a:pt x="0" y="52273"/>
                </a:lnTo>
                <a:lnTo>
                  <a:pt x="1833" y="77235"/>
                </a:lnTo>
                <a:lnTo>
                  <a:pt x="7202" y="93333"/>
                </a:lnTo>
                <a:lnTo>
                  <a:pt x="15907" y="101966"/>
                </a:lnTo>
                <a:lnTo>
                  <a:pt x="27749" y="104533"/>
                </a:lnTo>
                <a:lnTo>
                  <a:pt x="39591" y="101966"/>
                </a:lnTo>
                <a:lnTo>
                  <a:pt x="48296" y="93333"/>
                </a:lnTo>
                <a:lnTo>
                  <a:pt x="48424" y="92951"/>
                </a:lnTo>
                <a:lnTo>
                  <a:pt x="27749" y="92951"/>
                </a:lnTo>
                <a:lnTo>
                  <a:pt x="21437" y="90790"/>
                </a:lnTo>
                <a:lnTo>
                  <a:pt x="17506" y="83799"/>
                </a:lnTo>
                <a:lnTo>
                  <a:pt x="15490" y="71214"/>
                </a:lnTo>
                <a:lnTo>
                  <a:pt x="14922" y="52273"/>
                </a:lnTo>
                <a:lnTo>
                  <a:pt x="15490" y="33329"/>
                </a:lnTo>
                <a:lnTo>
                  <a:pt x="17506" y="20740"/>
                </a:lnTo>
                <a:lnTo>
                  <a:pt x="21437" y="13745"/>
                </a:lnTo>
                <a:lnTo>
                  <a:pt x="27749" y="11582"/>
                </a:lnTo>
                <a:lnTo>
                  <a:pt x="48423" y="11582"/>
                </a:lnTo>
                <a:lnTo>
                  <a:pt x="48296" y="11201"/>
                </a:lnTo>
                <a:lnTo>
                  <a:pt x="39591" y="2566"/>
                </a:lnTo>
                <a:lnTo>
                  <a:pt x="27749" y="0"/>
                </a:lnTo>
                <a:close/>
              </a:path>
              <a:path w="55880" h="104775">
                <a:moveTo>
                  <a:pt x="48423" y="11582"/>
                </a:moveTo>
                <a:lnTo>
                  <a:pt x="27749" y="11582"/>
                </a:lnTo>
                <a:lnTo>
                  <a:pt x="34061" y="13745"/>
                </a:lnTo>
                <a:lnTo>
                  <a:pt x="37992" y="20740"/>
                </a:lnTo>
                <a:lnTo>
                  <a:pt x="40008" y="33329"/>
                </a:lnTo>
                <a:lnTo>
                  <a:pt x="40576" y="52273"/>
                </a:lnTo>
                <a:lnTo>
                  <a:pt x="40008" y="71214"/>
                </a:lnTo>
                <a:lnTo>
                  <a:pt x="37992" y="83799"/>
                </a:lnTo>
                <a:lnTo>
                  <a:pt x="34061" y="90790"/>
                </a:lnTo>
                <a:lnTo>
                  <a:pt x="27749" y="92951"/>
                </a:lnTo>
                <a:lnTo>
                  <a:pt x="48424" y="92951"/>
                </a:lnTo>
                <a:lnTo>
                  <a:pt x="53665" y="77235"/>
                </a:lnTo>
                <a:lnTo>
                  <a:pt x="55499" y="52273"/>
                </a:lnTo>
                <a:lnTo>
                  <a:pt x="53665" y="27303"/>
                </a:lnTo>
                <a:lnTo>
                  <a:pt x="48423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226170" y="8962656"/>
            <a:ext cx="34290" cy="102870"/>
          </a:xfrm>
          <a:custGeom>
            <a:avLst/>
            <a:gdLst/>
            <a:ahLst/>
            <a:cxnLst/>
            <a:rect l="l" t="t" r="r" b="b"/>
            <a:pathLst>
              <a:path w="34290" h="102870">
                <a:moveTo>
                  <a:pt x="34162" y="0"/>
                </a:moveTo>
                <a:lnTo>
                  <a:pt x="23291" y="0"/>
                </a:lnTo>
                <a:lnTo>
                  <a:pt x="23291" y="2031"/>
                </a:lnTo>
                <a:lnTo>
                  <a:pt x="20024" y="9920"/>
                </a:lnTo>
                <a:lnTo>
                  <a:pt x="14720" y="14584"/>
                </a:lnTo>
                <a:lnTo>
                  <a:pt x="8238" y="16807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2" y="102514"/>
                </a:lnTo>
                <a:lnTo>
                  <a:pt x="34162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46452" y="8962656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09" h="102870">
                <a:moveTo>
                  <a:pt x="27622" y="0"/>
                </a:moveTo>
                <a:lnTo>
                  <a:pt x="15011" y="2287"/>
                </a:lnTo>
                <a:lnTo>
                  <a:pt x="6534" y="8850"/>
                </a:lnTo>
                <a:lnTo>
                  <a:pt x="1762" y="19239"/>
                </a:lnTo>
                <a:lnTo>
                  <a:pt x="266" y="33007"/>
                </a:lnTo>
                <a:lnTo>
                  <a:pt x="14401" y="33007"/>
                </a:lnTo>
                <a:lnTo>
                  <a:pt x="14401" y="22580"/>
                </a:lnTo>
                <a:lnTo>
                  <a:pt x="16230" y="11582"/>
                </a:lnTo>
                <a:lnTo>
                  <a:pt x="35610" y="11582"/>
                </a:lnTo>
                <a:lnTo>
                  <a:pt x="38874" y="18668"/>
                </a:lnTo>
                <a:lnTo>
                  <a:pt x="38874" y="27076"/>
                </a:lnTo>
                <a:lnTo>
                  <a:pt x="32800" y="46028"/>
                </a:lnTo>
                <a:lnTo>
                  <a:pt x="19437" y="60013"/>
                </a:lnTo>
                <a:lnTo>
                  <a:pt x="6074" y="76389"/>
                </a:lnTo>
                <a:lnTo>
                  <a:pt x="0" y="102514"/>
                </a:lnTo>
                <a:lnTo>
                  <a:pt x="54190" y="102514"/>
                </a:lnTo>
                <a:lnTo>
                  <a:pt x="54190" y="88607"/>
                </a:lnTo>
                <a:lnTo>
                  <a:pt x="16624" y="88607"/>
                </a:lnTo>
                <a:lnTo>
                  <a:pt x="25416" y="73258"/>
                </a:lnTo>
                <a:lnTo>
                  <a:pt x="37863" y="61355"/>
                </a:lnTo>
                <a:lnTo>
                  <a:pt x="48983" y="47768"/>
                </a:lnTo>
                <a:lnTo>
                  <a:pt x="53797" y="27368"/>
                </a:lnTo>
                <a:lnTo>
                  <a:pt x="52375" y="16796"/>
                </a:lnTo>
                <a:lnTo>
                  <a:pt x="47825" y="8088"/>
                </a:lnTo>
                <a:lnTo>
                  <a:pt x="39716" y="2177"/>
                </a:lnTo>
                <a:lnTo>
                  <a:pt x="27622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69997" y="8962656"/>
            <a:ext cx="55244" cy="104775"/>
          </a:xfrm>
          <a:custGeom>
            <a:avLst/>
            <a:gdLst/>
            <a:ahLst/>
            <a:cxnLst/>
            <a:rect l="l" t="t" r="r" b="b"/>
            <a:pathLst>
              <a:path w="55244" h="104775">
                <a:moveTo>
                  <a:pt x="27749" y="0"/>
                </a:moveTo>
                <a:lnTo>
                  <a:pt x="16125" y="1927"/>
                </a:lnTo>
                <a:lnTo>
                  <a:pt x="7777" y="7602"/>
                </a:lnTo>
                <a:lnTo>
                  <a:pt x="2741" y="16861"/>
                </a:lnTo>
                <a:lnTo>
                  <a:pt x="1054" y="29540"/>
                </a:lnTo>
                <a:lnTo>
                  <a:pt x="15189" y="29540"/>
                </a:lnTo>
                <a:lnTo>
                  <a:pt x="15189" y="20281"/>
                </a:lnTo>
                <a:lnTo>
                  <a:pt x="17805" y="11582"/>
                </a:lnTo>
                <a:lnTo>
                  <a:pt x="34683" y="11582"/>
                </a:lnTo>
                <a:lnTo>
                  <a:pt x="37693" y="18961"/>
                </a:lnTo>
                <a:lnTo>
                  <a:pt x="37693" y="36347"/>
                </a:lnTo>
                <a:lnTo>
                  <a:pt x="34290" y="43878"/>
                </a:lnTo>
                <a:lnTo>
                  <a:pt x="18973" y="43878"/>
                </a:lnTo>
                <a:lnTo>
                  <a:pt x="18973" y="55460"/>
                </a:lnTo>
                <a:lnTo>
                  <a:pt x="35991" y="55460"/>
                </a:lnTo>
                <a:lnTo>
                  <a:pt x="39789" y="61975"/>
                </a:lnTo>
                <a:lnTo>
                  <a:pt x="39789" y="84708"/>
                </a:lnTo>
                <a:lnTo>
                  <a:pt x="36118" y="92951"/>
                </a:lnTo>
                <a:lnTo>
                  <a:pt x="16763" y="92951"/>
                </a:lnTo>
                <a:lnTo>
                  <a:pt x="14135" y="82969"/>
                </a:lnTo>
                <a:lnTo>
                  <a:pt x="14135" y="73990"/>
                </a:lnTo>
                <a:lnTo>
                  <a:pt x="0" y="73990"/>
                </a:lnTo>
                <a:lnTo>
                  <a:pt x="1775" y="87806"/>
                </a:lnTo>
                <a:lnTo>
                  <a:pt x="6938" y="97301"/>
                </a:lnTo>
                <a:lnTo>
                  <a:pt x="15242" y="102775"/>
                </a:lnTo>
                <a:lnTo>
                  <a:pt x="26441" y="104533"/>
                </a:lnTo>
                <a:lnTo>
                  <a:pt x="38922" y="102431"/>
                </a:lnTo>
                <a:lnTo>
                  <a:pt x="47744" y="96285"/>
                </a:lnTo>
                <a:lnTo>
                  <a:pt x="52982" y="86338"/>
                </a:lnTo>
                <a:lnTo>
                  <a:pt x="54711" y="72834"/>
                </a:lnTo>
                <a:lnTo>
                  <a:pt x="53417" y="63196"/>
                </a:lnTo>
                <a:lnTo>
                  <a:pt x="49853" y="55906"/>
                </a:lnTo>
                <a:lnTo>
                  <a:pt x="44499" y="51144"/>
                </a:lnTo>
                <a:lnTo>
                  <a:pt x="37833" y="49085"/>
                </a:lnTo>
                <a:lnTo>
                  <a:pt x="37833" y="48653"/>
                </a:lnTo>
                <a:lnTo>
                  <a:pt x="44006" y="45957"/>
                </a:lnTo>
                <a:lnTo>
                  <a:pt x="48658" y="40793"/>
                </a:lnTo>
                <a:lnTo>
                  <a:pt x="51593" y="33946"/>
                </a:lnTo>
                <a:lnTo>
                  <a:pt x="52616" y="26200"/>
                </a:lnTo>
                <a:lnTo>
                  <a:pt x="50295" y="13432"/>
                </a:lnTo>
                <a:lnTo>
                  <a:pt x="44354" y="5389"/>
                </a:lnTo>
                <a:lnTo>
                  <a:pt x="36328" y="1202"/>
                </a:lnTo>
                <a:lnTo>
                  <a:pt x="27749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192514" y="8962656"/>
            <a:ext cx="57785" cy="102870"/>
          </a:xfrm>
          <a:custGeom>
            <a:avLst/>
            <a:gdLst/>
            <a:ahLst/>
            <a:cxnLst/>
            <a:rect l="l" t="t" r="r" b="b"/>
            <a:pathLst>
              <a:path w="57785" h="102870">
                <a:moveTo>
                  <a:pt x="47243" y="79501"/>
                </a:moveTo>
                <a:lnTo>
                  <a:pt x="33108" y="79501"/>
                </a:lnTo>
                <a:lnTo>
                  <a:pt x="33108" y="102527"/>
                </a:lnTo>
                <a:lnTo>
                  <a:pt x="47243" y="102527"/>
                </a:lnTo>
                <a:lnTo>
                  <a:pt x="47243" y="79501"/>
                </a:lnTo>
                <a:close/>
              </a:path>
              <a:path w="57785" h="102870">
                <a:moveTo>
                  <a:pt x="47243" y="0"/>
                </a:moveTo>
                <a:lnTo>
                  <a:pt x="32054" y="0"/>
                </a:lnTo>
                <a:lnTo>
                  <a:pt x="0" y="65303"/>
                </a:lnTo>
                <a:lnTo>
                  <a:pt x="0" y="79501"/>
                </a:lnTo>
                <a:lnTo>
                  <a:pt x="57315" y="79501"/>
                </a:lnTo>
                <a:lnTo>
                  <a:pt x="57315" y="66319"/>
                </a:lnTo>
                <a:lnTo>
                  <a:pt x="12039" y="66319"/>
                </a:lnTo>
                <a:lnTo>
                  <a:pt x="32842" y="24041"/>
                </a:lnTo>
                <a:lnTo>
                  <a:pt x="47243" y="24041"/>
                </a:lnTo>
                <a:lnTo>
                  <a:pt x="47243" y="0"/>
                </a:lnTo>
                <a:close/>
              </a:path>
              <a:path w="57785" h="102870">
                <a:moveTo>
                  <a:pt x="47243" y="24041"/>
                </a:moveTo>
                <a:lnTo>
                  <a:pt x="33108" y="24041"/>
                </a:lnTo>
                <a:lnTo>
                  <a:pt x="33108" y="66319"/>
                </a:lnTo>
                <a:lnTo>
                  <a:pt x="47243" y="66319"/>
                </a:lnTo>
                <a:lnTo>
                  <a:pt x="47243" y="24041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517773" y="8964689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10" h="102870">
                <a:moveTo>
                  <a:pt x="50914" y="0"/>
                </a:moveTo>
                <a:lnTo>
                  <a:pt x="6286" y="0"/>
                </a:lnTo>
                <a:lnTo>
                  <a:pt x="1701" y="53708"/>
                </a:lnTo>
                <a:lnTo>
                  <a:pt x="14922" y="54292"/>
                </a:lnTo>
                <a:lnTo>
                  <a:pt x="16230" y="48640"/>
                </a:lnTo>
                <a:lnTo>
                  <a:pt x="20815" y="44881"/>
                </a:lnTo>
                <a:lnTo>
                  <a:pt x="36652" y="44881"/>
                </a:lnTo>
                <a:lnTo>
                  <a:pt x="39522" y="54863"/>
                </a:lnTo>
                <a:lnTo>
                  <a:pt x="39522" y="66738"/>
                </a:lnTo>
                <a:lnTo>
                  <a:pt x="38912" y="75453"/>
                </a:lnTo>
                <a:lnTo>
                  <a:pt x="36793" y="82900"/>
                </a:lnTo>
                <a:lnTo>
                  <a:pt x="32734" y="88092"/>
                </a:lnTo>
                <a:lnTo>
                  <a:pt x="26301" y="90043"/>
                </a:lnTo>
                <a:lnTo>
                  <a:pt x="17932" y="90043"/>
                </a:lnTo>
                <a:lnTo>
                  <a:pt x="14135" y="83248"/>
                </a:lnTo>
                <a:lnTo>
                  <a:pt x="14135" y="72821"/>
                </a:lnTo>
                <a:lnTo>
                  <a:pt x="0" y="72821"/>
                </a:lnTo>
                <a:lnTo>
                  <a:pt x="0" y="74993"/>
                </a:lnTo>
                <a:lnTo>
                  <a:pt x="1730" y="86933"/>
                </a:lnTo>
                <a:lnTo>
                  <a:pt x="6773" y="95545"/>
                </a:lnTo>
                <a:lnTo>
                  <a:pt x="14910" y="100761"/>
                </a:lnTo>
                <a:lnTo>
                  <a:pt x="25920" y="102514"/>
                </a:lnTo>
                <a:lnTo>
                  <a:pt x="38821" y="99748"/>
                </a:lnTo>
                <a:lnTo>
                  <a:pt x="47688" y="92121"/>
                </a:lnTo>
                <a:lnTo>
                  <a:pt x="52802" y="80638"/>
                </a:lnTo>
                <a:lnTo>
                  <a:pt x="54444" y="66306"/>
                </a:lnTo>
                <a:lnTo>
                  <a:pt x="53386" y="54359"/>
                </a:lnTo>
                <a:lnTo>
                  <a:pt x="49603" y="43456"/>
                </a:lnTo>
                <a:lnTo>
                  <a:pt x="42186" y="35509"/>
                </a:lnTo>
                <a:lnTo>
                  <a:pt x="30225" y="32435"/>
                </a:lnTo>
                <a:lnTo>
                  <a:pt x="24218" y="32435"/>
                </a:lnTo>
                <a:lnTo>
                  <a:pt x="18580" y="35483"/>
                </a:lnTo>
                <a:lnTo>
                  <a:pt x="14655" y="40386"/>
                </a:lnTo>
                <a:lnTo>
                  <a:pt x="14401" y="40093"/>
                </a:lnTo>
                <a:lnTo>
                  <a:pt x="17411" y="13169"/>
                </a:lnTo>
                <a:lnTo>
                  <a:pt x="50914" y="13169"/>
                </a:lnTo>
                <a:lnTo>
                  <a:pt x="50914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2840726" y="896265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9509" y="0"/>
                </a:moveTo>
                <a:lnTo>
                  <a:pt x="1111" y="33839"/>
                </a:lnTo>
                <a:lnTo>
                  <a:pt x="0" y="56756"/>
                </a:lnTo>
                <a:lnTo>
                  <a:pt x="992" y="75526"/>
                </a:lnTo>
                <a:lnTo>
                  <a:pt x="5082" y="91017"/>
                </a:lnTo>
                <a:lnTo>
                  <a:pt x="13567" y="100998"/>
                </a:lnTo>
                <a:lnTo>
                  <a:pt x="27808" y="104533"/>
                </a:lnTo>
                <a:lnTo>
                  <a:pt x="40530" y="101972"/>
                </a:lnTo>
                <a:lnTo>
                  <a:pt x="49375" y="94565"/>
                </a:lnTo>
                <a:lnTo>
                  <a:pt x="50080" y="92951"/>
                </a:lnTo>
                <a:lnTo>
                  <a:pt x="20226" y="92951"/>
                </a:lnTo>
                <a:lnTo>
                  <a:pt x="16162" y="83553"/>
                </a:lnTo>
                <a:lnTo>
                  <a:pt x="16162" y="71666"/>
                </a:lnTo>
                <a:lnTo>
                  <a:pt x="16639" y="62900"/>
                </a:lnTo>
                <a:lnTo>
                  <a:pt x="18503" y="55614"/>
                </a:lnTo>
                <a:lnTo>
                  <a:pt x="22403" y="50636"/>
                </a:lnTo>
                <a:lnTo>
                  <a:pt x="28989" y="48793"/>
                </a:lnTo>
                <a:lnTo>
                  <a:pt x="52003" y="48793"/>
                </a:lnTo>
                <a:lnTo>
                  <a:pt x="51181" y="47193"/>
                </a:lnTo>
                <a:lnTo>
                  <a:pt x="15247" y="47193"/>
                </a:lnTo>
                <a:lnTo>
                  <a:pt x="14854" y="46913"/>
                </a:lnTo>
                <a:lnTo>
                  <a:pt x="15195" y="35097"/>
                </a:lnTo>
                <a:lnTo>
                  <a:pt x="16997" y="23652"/>
                </a:lnTo>
                <a:lnTo>
                  <a:pt x="21422" y="15004"/>
                </a:lnTo>
                <a:lnTo>
                  <a:pt x="29636" y="11582"/>
                </a:lnTo>
                <a:lnTo>
                  <a:pt x="51437" y="11582"/>
                </a:lnTo>
                <a:lnTo>
                  <a:pt x="48093" y="6151"/>
                </a:lnTo>
                <a:lnTo>
                  <a:pt x="40262" y="1528"/>
                </a:lnTo>
                <a:lnTo>
                  <a:pt x="29509" y="0"/>
                </a:lnTo>
                <a:close/>
              </a:path>
              <a:path w="56514" h="104775">
                <a:moveTo>
                  <a:pt x="52003" y="48793"/>
                </a:moveTo>
                <a:lnTo>
                  <a:pt x="37498" y="48793"/>
                </a:lnTo>
                <a:lnTo>
                  <a:pt x="41295" y="56756"/>
                </a:lnTo>
                <a:lnTo>
                  <a:pt x="41295" y="82969"/>
                </a:lnTo>
                <a:lnTo>
                  <a:pt x="38145" y="92951"/>
                </a:lnTo>
                <a:lnTo>
                  <a:pt x="50080" y="92951"/>
                </a:lnTo>
                <a:lnTo>
                  <a:pt x="54539" y="82732"/>
                </a:lnTo>
                <a:lnTo>
                  <a:pt x="56217" y="66890"/>
                </a:lnTo>
                <a:lnTo>
                  <a:pt x="54424" y="53508"/>
                </a:lnTo>
                <a:lnTo>
                  <a:pt x="52003" y="48793"/>
                </a:lnTo>
                <a:close/>
              </a:path>
              <a:path w="56514" h="104775">
                <a:moveTo>
                  <a:pt x="33307" y="36347"/>
                </a:moveTo>
                <a:lnTo>
                  <a:pt x="25191" y="36347"/>
                </a:lnTo>
                <a:lnTo>
                  <a:pt x="18918" y="39814"/>
                </a:lnTo>
                <a:lnTo>
                  <a:pt x="15247" y="47193"/>
                </a:lnTo>
                <a:lnTo>
                  <a:pt x="51181" y="47193"/>
                </a:lnTo>
                <a:lnTo>
                  <a:pt x="49525" y="43965"/>
                </a:lnTo>
                <a:lnTo>
                  <a:pt x="42244" y="38249"/>
                </a:lnTo>
                <a:lnTo>
                  <a:pt x="33307" y="36347"/>
                </a:lnTo>
                <a:close/>
              </a:path>
              <a:path w="56514" h="104775">
                <a:moveTo>
                  <a:pt x="51437" y="11582"/>
                </a:moveTo>
                <a:lnTo>
                  <a:pt x="37104" y="11582"/>
                </a:lnTo>
                <a:lnTo>
                  <a:pt x="39580" y="18961"/>
                </a:lnTo>
                <a:lnTo>
                  <a:pt x="39580" y="24904"/>
                </a:lnTo>
                <a:lnTo>
                  <a:pt x="54503" y="24904"/>
                </a:lnTo>
                <a:lnTo>
                  <a:pt x="52880" y="13924"/>
                </a:lnTo>
                <a:lnTo>
                  <a:pt x="51437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165143" y="8964689"/>
            <a:ext cx="55244" cy="100965"/>
          </a:xfrm>
          <a:custGeom>
            <a:avLst/>
            <a:gdLst/>
            <a:ahLst/>
            <a:cxnLst/>
            <a:rect l="l" t="t" r="r" b="b"/>
            <a:pathLst>
              <a:path w="55244" h="100965">
                <a:moveTo>
                  <a:pt x="54965" y="0"/>
                </a:moveTo>
                <a:lnTo>
                  <a:pt x="0" y="0"/>
                </a:lnTo>
                <a:lnTo>
                  <a:pt x="0" y="14757"/>
                </a:lnTo>
                <a:lnTo>
                  <a:pt x="40576" y="14757"/>
                </a:lnTo>
                <a:lnTo>
                  <a:pt x="29862" y="32713"/>
                </a:lnTo>
                <a:lnTo>
                  <a:pt x="20561" y="54038"/>
                </a:lnTo>
                <a:lnTo>
                  <a:pt x="13640" y="77154"/>
                </a:lnTo>
                <a:lnTo>
                  <a:pt x="10071" y="100482"/>
                </a:lnTo>
                <a:lnTo>
                  <a:pt x="25781" y="100482"/>
                </a:lnTo>
                <a:lnTo>
                  <a:pt x="29183" y="76755"/>
                </a:lnTo>
                <a:lnTo>
                  <a:pt x="35715" y="53059"/>
                </a:lnTo>
                <a:lnTo>
                  <a:pt x="44576" y="31207"/>
                </a:lnTo>
                <a:lnTo>
                  <a:pt x="54965" y="13017"/>
                </a:lnTo>
                <a:lnTo>
                  <a:pt x="54965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488434" y="8962644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8016" y="0"/>
                </a:moveTo>
                <a:lnTo>
                  <a:pt x="17595" y="1790"/>
                </a:lnTo>
                <a:lnTo>
                  <a:pt x="9728" y="6923"/>
                </a:lnTo>
                <a:lnTo>
                  <a:pt x="4756" y="15039"/>
                </a:lnTo>
                <a:lnTo>
                  <a:pt x="3022" y="25781"/>
                </a:lnTo>
                <a:lnTo>
                  <a:pt x="3903" y="34006"/>
                </a:lnTo>
                <a:lnTo>
                  <a:pt x="6440" y="40333"/>
                </a:lnTo>
                <a:lnTo>
                  <a:pt x="10475" y="44924"/>
                </a:lnTo>
                <a:lnTo>
                  <a:pt x="15849" y="47942"/>
                </a:lnTo>
                <a:lnTo>
                  <a:pt x="15849" y="48221"/>
                </a:lnTo>
                <a:lnTo>
                  <a:pt x="9504" y="50947"/>
                </a:lnTo>
                <a:lnTo>
                  <a:pt x="4486" y="56102"/>
                </a:lnTo>
                <a:lnTo>
                  <a:pt x="1187" y="63723"/>
                </a:lnTo>
                <a:lnTo>
                  <a:pt x="0" y="73850"/>
                </a:lnTo>
                <a:lnTo>
                  <a:pt x="1709" y="87140"/>
                </a:lnTo>
                <a:lnTo>
                  <a:pt x="6892" y="96753"/>
                </a:lnTo>
                <a:lnTo>
                  <a:pt x="15634" y="102591"/>
                </a:lnTo>
                <a:lnTo>
                  <a:pt x="28016" y="104559"/>
                </a:lnTo>
                <a:lnTo>
                  <a:pt x="40398" y="102591"/>
                </a:lnTo>
                <a:lnTo>
                  <a:pt x="49139" y="96753"/>
                </a:lnTo>
                <a:lnTo>
                  <a:pt x="51182" y="92964"/>
                </a:lnTo>
                <a:lnTo>
                  <a:pt x="17551" y="92964"/>
                </a:lnTo>
                <a:lnTo>
                  <a:pt x="14935" y="84277"/>
                </a:lnTo>
                <a:lnTo>
                  <a:pt x="14935" y="62699"/>
                </a:lnTo>
                <a:lnTo>
                  <a:pt x="17551" y="54165"/>
                </a:lnTo>
                <a:lnTo>
                  <a:pt x="49660" y="54165"/>
                </a:lnTo>
                <a:lnTo>
                  <a:pt x="46527" y="50947"/>
                </a:lnTo>
                <a:lnTo>
                  <a:pt x="40182" y="48221"/>
                </a:lnTo>
                <a:lnTo>
                  <a:pt x="40182" y="47942"/>
                </a:lnTo>
                <a:lnTo>
                  <a:pt x="45557" y="44924"/>
                </a:lnTo>
                <a:lnTo>
                  <a:pt x="47614" y="42583"/>
                </a:lnTo>
                <a:lnTo>
                  <a:pt x="18732" y="42583"/>
                </a:lnTo>
                <a:lnTo>
                  <a:pt x="16370" y="35204"/>
                </a:lnTo>
                <a:lnTo>
                  <a:pt x="16370" y="18834"/>
                </a:lnTo>
                <a:lnTo>
                  <a:pt x="18732" y="11595"/>
                </a:lnTo>
                <a:lnTo>
                  <a:pt x="49166" y="11595"/>
                </a:lnTo>
                <a:lnTo>
                  <a:pt x="46304" y="6923"/>
                </a:lnTo>
                <a:lnTo>
                  <a:pt x="38436" y="1790"/>
                </a:lnTo>
                <a:lnTo>
                  <a:pt x="28016" y="0"/>
                </a:lnTo>
                <a:close/>
              </a:path>
              <a:path w="56514" h="104775">
                <a:moveTo>
                  <a:pt x="49660" y="54165"/>
                </a:moveTo>
                <a:lnTo>
                  <a:pt x="38493" y="54165"/>
                </a:lnTo>
                <a:lnTo>
                  <a:pt x="41109" y="62699"/>
                </a:lnTo>
                <a:lnTo>
                  <a:pt x="41109" y="84277"/>
                </a:lnTo>
                <a:lnTo>
                  <a:pt x="38493" y="92964"/>
                </a:lnTo>
                <a:lnTo>
                  <a:pt x="51182" y="92964"/>
                </a:lnTo>
                <a:lnTo>
                  <a:pt x="54323" y="87140"/>
                </a:lnTo>
                <a:lnTo>
                  <a:pt x="56032" y="73850"/>
                </a:lnTo>
                <a:lnTo>
                  <a:pt x="54845" y="63723"/>
                </a:lnTo>
                <a:lnTo>
                  <a:pt x="51546" y="56102"/>
                </a:lnTo>
                <a:lnTo>
                  <a:pt x="49660" y="54165"/>
                </a:lnTo>
                <a:close/>
              </a:path>
              <a:path w="56514" h="104775">
                <a:moveTo>
                  <a:pt x="49166" y="11595"/>
                </a:moveTo>
                <a:lnTo>
                  <a:pt x="37312" y="11595"/>
                </a:lnTo>
                <a:lnTo>
                  <a:pt x="39662" y="18834"/>
                </a:lnTo>
                <a:lnTo>
                  <a:pt x="39662" y="35204"/>
                </a:lnTo>
                <a:lnTo>
                  <a:pt x="37312" y="42583"/>
                </a:lnTo>
                <a:lnTo>
                  <a:pt x="47614" y="42583"/>
                </a:lnTo>
                <a:lnTo>
                  <a:pt x="49591" y="40333"/>
                </a:lnTo>
                <a:lnTo>
                  <a:pt x="52128" y="34006"/>
                </a:lnTo>
                <a:lnTo>
                  <a:pt x="53009" y="25781"/>
                </a:lnTo>
                <a:lnTo>
                  <a:pt x="51276" y="15039"/>
                </a:lnTo>
                <a:lnTo>
                  <a:pt x="49166" y="11595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3812132" y="896265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16637" y="79628"/>
                </a:moveTo>
                <a:lnTo>
                  <a:pt x="1714" y="79628"/>
                </a:lnTo>
                <a:lnTo>
                  <a:pt x="3337" y="90614"/>
                </a:lnTo>
                <a:lnTo>
                  <a:pt x="8124" y="98386"/>
                </a:lnTo>
                <a:lnTo>
                  <a:pt x="15955" y="103006"/>
                </a:lnTo>
                <a:lnTo>
                  <a:pt x="26708" y="104533"/>
                </a:lnTo>
                <a:lnTo>
                  <a:pt x="41654" y="100186"/>
                </a:lnTo>
                <a:lnTo>
                  <a:pt x="47154" y="92951"/>
                </a:lnTo>
                <a:lnTo>
                  <a:pt x="19113" y="92951"/>
                </a:lnTo>
                <a:lnTo>
                  <a:pt x="16637" y="85572"/>
                </a:lnTo>
                <a:lnTo>
                  <a:pt x="16637" y="79628"/>
                </a:lnTo>
                <a:close/>
              </a:path>
              <a:path w="56514" h="104775">
                <a:moveTo>
                  <a:pt x="55835" y="57340"/>
                </a:moveTo>
                <a:lnTo>
                  <a:pt x="40970" y="57340"/>
                </a:lnTo>
                <a:lnTo>
                  <a:pt x="41363" y="57632"/>
                </a:lnTo>
                <a:lnTo>
                  <a:pt x="41022" y="69441"/>
                </a:lnTo>
                <a:lnTo>
                  <a:pt x="39220" y="80883"/>
                </a:lnTo>
                <a:lnTo>
                  <a:pt x="34795" y="89529"/>
                </a:lnTo>
                <a:lnTo>
                  <a:pt x="26581" y="92951"/>
                </a:lnTo>
                <a:lnTo>
                  <a:pt x="47154" y="92951"/>
                </a:lnTo>
                <a:lnTo>
                  <a:pt x="50674" y="88320"/>
                </a:lnTo>
                <a:lnTo>
                  <a:pt x="55106" y="70699"/>
                </a:lnTo>
                <a:lnTo>
                  <a:pt x="55835" y="57340"/>
                </a:lnTo>
                <a:close/>
              </a:path>
              <a:path w="56514" h="104775">
                <a:moveTo>
                  <a:pt x="28409" y="0"/>
                </a:moveTo>
                <a:lnTo>
                  <a:pt x="15687" y="2563"/>
                </a:lnTo>
                <a:lnTo>
                  <a:pt x="6842" y="9974"/>
                </a:lnTo>
                <a:lnTo>
                  <a:pt x="1677" y="21811"/>
                </a:lnTo>
                <a:lnTo>
                  <a:pt x="0" y="37655"/>
                </a:lnTo>
                <a:lnTo>
                  <a:pt x="1795" y="51037"/>
                </a:lnTo>
                <a:lnTo>
                  <a:pt x="6697" y="60580"/>
                </a:lnTo>
                <a:lnTo>
                  <a:pt x="13978" y="66296"/>
                </a:lnTo>
                <a:lnTo>
                  <a:pt x="22910" y="68198"/>
                </a:lnTo>
                <a:lnTo>
                  <a:pt x="31026" y="68198"/>
                </a:lnTo>
                <a:lnTo>
                  <a:pt x="37299" y="64731"/>
                </a:lnTo>
                <a:lnTo>
                  <a:pt x="40970" y="57340"/>
                </a:lnTo>
                <a:lnTo>
                  <a:pt x="55835" y="57340"/>
                </a:lnTo>
                <a:lnTo>
                  <a:pt x="55922" y="55752"/>
                </a:lnTo>
                <a:lnTo>
                  <a:pt x="18719" y="55752"/>
                </a:lnTo>
                <a:lnTo>
                  <a:pt x="14922" y="47790"/>
                </a:lnTo>
                <a:lnTo>
                  <a:pt x="14922" y="21577"/>
                </a:lnTo>
                <a:lnTo>
                  <a:pt x="18072" y="11582"/>
                </a:lnTo>
                <a:lnTo>
                  <a:pt x="49486" y="11582"/>
                </a:lnTo>
                <a:lnTo>
                  <a:pt x="42650" y="3536"/>
                </a:lnTo>
                <a:lnTo>
                  <a:pt x="28409" y="0"/>
                </a:lnTo>
                <a:close/>
              </a:path>
              <a:path w="56514" h="104775">
                <a:moveTo>
                  <a:pt x="49486" y="11582"/>
                </a:moveTo>
                <a:lnTo>
                  <a:pt x="35991" y="11582"/>
                </a:lnTo>
                <a:lnTo>
                  <a:pt x="40055" y="20993"/>
                </a:lnTo>
                <a:lnTo>
                  <a:pt x="40055" y="32867"/>
                </a:lnTo>
                <a:lnTo>
                  <a:pt x="39578" y="41640"/>
                </a:lnTo>
                <a:lnTo>
                  <a:pt x="37714" y="48929"/>
                </a:lnTo>
                <a:lnTo>
                  <a:pt x="33813" y="53909"/>
                </a:lnTo>
                <a:lnTo>
                  <a:pt x="27228" y="55752"/>
                </a:lnTo>
                <a:lnTo>
                  <a:pt x="55922" y="55752"/>
                </a:lnTo>
                <a:lnTo>
                  <a:pt x="56179" y="51037"/>
                </a:lnTo>
                <a:lnTo>
                  <a:pt x="56217" y="47790"/>
                </a:lnTo>
                <a:lnTo>
                  <a:pt x="55225" y="29017"/>
                </a:lnTo>
                <a:lnTo>
                  <a:pt x="51134" y="13522"/>
                </a:lnTo>
                <a:lnTo>
                  <a:pt x="49486" y="1158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4109096" y="896265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4134" y="52273"/>
                </a:moveTo>
                <a:lnTo>
                  <a:pt x="112293" y="27305"/>
                </a:lnTo>
                <a:lnTo>
                  <a:pt x="107061" y="11582"/>
                </a:lnTo>
                <a:lnTo>
                  <a:pt x="106934" y="11214"/>
                </a:lnTo>
                <a:lnTo>
                  <a:pt x="99212" y="3568"/>
                </a:lnTo>
                <a:lnTo>
                  <a:pt x="99212" y="52273"/>
                </a:lnTo>
                <a:lnTo>
                  <a:pt x="98640" y="71221"/>
                </a:lnTo>
                <a:lnTo>
                  <a:pt x="96621" y="83807"/>
                </a:lnTo>
                <a:lnTo>
                  <a:pt x="92697" y="90792"/>
                </a:lnTo>
                <a:lnTo>
                  <a:pt x="86385" y="92951"/>
                </a:lnTo>
                <a:lnTo>
                  <a:pt x="80073" y="90792"/>
                </a:lnTo>
                <a:lnTo>
                  <a:pt x="76136" y="83807"/>
                </a:lnTo>
                <a:lnTo>
                  <a:pt x="74117" y="71221"/>
                </a:lnTo>
                <a:lnTo>
                  <a:pt x="73558" y="52273"/>
                </a:lnTo>
                <a:lnTo>
                  <a:pt x="74117" y="33337"/>
                </a:lnTo>
                <a:lnTo>
                  <a:pt x="76136" y="20751"/>
                </a:lnTo>
                <a:lnTo>
                  <a:pt x="80073" y="13754"/>
                </a:lnTo>
                <a:lnTo>
                  <a:pt x="86385" y="11582"/>
                </a:lnTo>
                <a:lnTo>
                  <a:pt x="92684" y="13754"/>
                </a:lnTo>
                <a:lnTo>
                  <a:pt x="96621" y="20751"/>
                </a:lnTo>
                <a:lnTo>
                  <a:pt x="98640" y="33337"/>
                </a:lnTo>
                <a:lnTo>
                  <a:pt x="99212" y="52273"/>
                </a:lnTo>
                <a:lnTo>
                  <a:pt x="99212" y="3568"/>
                </a:lnTo>
                <a:lnTo>
                  <a:pt x="98221" y="2578"/>
                </a:lnTo>
                <a:lnTo>
                  <a:pt x="86385" y="0"/>
                </a:lnTo>
                <a:lnTo>
                  <a:pt x="74536" y="2578"/>
                </a:lnTo>
                <a:lnTo>
                  <a:pt x="65836" y="11214"/>
                </a:lnTo>
                <a:lnTo>
                  <a:pt x="60464" y="27305"/>
                </a:lnTo>
                <a:lnTo>
                  <a:pt x="58635" y="52273"/>
                </a:lnTo>
                <a:lnTo>
                  <a:pt x="60464" y="77241"/>
                </a:lnTo>
                <a:lnTo>
                  <a:pt x="65836" y="93345"/>
                </a:lnTo>
                <a:lnTo>
                  <a:pt x="74536" y="101968"/>
                </a:lnTo>
                <a:lnTo>
                  <a:pt x="86385" y="104533"/>
                </a:lnTo>
                <a:lnTo>
                  <a:pt x="98221" y="101968"/>
                </a:lnTo>
                <a:lnTo>
                  <a:pt x="106934" y="93345"/>
                </a:lnTo>
                <a:lnTo>
                  <a:pt x="107061" y="92951"/>
                </a:lnTo>
                <a:lnTo>
                  <a:pt x="112293" y="77241"/>
                </a:lnTo>
                <a:lnTo>
                  <a:pt x="114134" y="52273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4432934" y="8962656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70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70">
                <a:moveTo>
                  <a:pt x="96977" y="0"/>
                </a:moveTo>
                <a:lnTo>
                  <a:pt x="86106" y="0"/>
                </a:lnTo>
                <a:lnTo>
                  <a:pt x="86106" y="2032"/>
                </a:lnTo>
                <a:lnTo>
                  <a:pt x="82829" y="9931"/>
                </a:lnTo>
                <a:lnTo>
                  <a:pt x="77533" y="14592"/>
                </a:lnTo>
                <a:lnTo>
                  <a:pt x="71043" y="16814"/>
                </a:lnTo>
                <a:lnTo>
                  <a:pt x="62814" y="17373"/>
                </a:lnTo>
                <a:lnTo>
                  <a:pt x="62814" y="28092"/>
                </a:lnTo>
                <a:lnTo>
                  <a:pt x="82054" y="28092"/>
                </a:lnTo>
                <a:lnTo>
                  <a:pt x="82054" y="102514"/>
                </a:lnTo>
                <a:lnTo>
                  <a:pt x="96977" y="102514"/>
                </a:lnTo>
                <a:lnTo>
                  <a:pt x="96977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4756758" y="8962656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4" h="102870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2870">
                <a:moveTo>
                  <a:pt x="113461" y="88607"/>
                </a:moveTo>
                <a:lnTo>
                  <a:pt x="75895" y="88607"/>
                </a:lnTo>
                <a:lnTo>
                  <a:pt x="84683" y="73266"/>
                </a:lnTo>
                <a:lnTo>
                  <a:pt x="97129" y="61366"/>
                </a:lnTo>
                <a:lnTo>
                  <a:pt x="108242" y="47777"/>
                </a:lnTo>
                <a:lnTo>
                  <a:pt x="113068" y="27368"/>
                </a:lnTo>
                <a:lnTo>
                  <a:pt x="111645" y="16802"/>
                </a:lnTo>
                <a:lnTo>
                  <a:pt x="107086" y="8089"/>
                </a:lnTo>
                <a:lnTo>
                  <a:pt x="98983" y="2184"/>
                </a:lnTo>
                <a:lnTo>
                  <a:pt x="86893" y="0"/>
                </a:lnTo>
                <a:lnTo>
                  <a:pt x="74282" y="2298"/>
                </a:lnTo>
                <a:lnTo>
                  <a:pt x="65798" y="8851"/>
                </a:lnTo>
                <a:lnTo>
                  <a:pt x="61023" y="19240"/>
                </a:lnTo>
                <a:lnTo>
                  <a:pt x="59537" y="33007"/>
                </a:lnTo>
                <a:lnTo>
                  <a:pt x="73672" y="33007"/>
                </a:lnTo>
                <a:lnTo>
                  <a:pt x="73672" y="22580"/>
                </a:lnTo>
                <a:lnTo>
                  <a:pt x="75514" y="11582"/>
                </a:lnTo>
                <a:lnTo>
                  <a:pt x="94881" y="11582"/>
                </a:lnTo>
                <a:lnTo>
                  <a:pt x="98145" y="18669"/>
                </a:lnTo>
                <a:lnTo>
                  <a:pt x="98145" y="27076"/>
                </a:lnTo>
                <a:lnTo>
                  <a:pt x="92062" y="46037"/>
                </a:lnTo>
                <a:lnTo>
                  <a:pt x="78701" y="60020"/>
                </a:lnTo>
                <a:lnTo>
                  <a:pt x="65341" y="76390"/>
                </a:lnTo>
                <a:lnTo>
                  <a:pt x="59270" y="102514"/>
                </a:lnTo>
                <a:lnTo>
                  <a:pt x="113461" y="102514"/>
                </a:lnTo>
                <a:lnTo>
                  <a:pt x="113461" y="8860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080583" y="896265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34"/>
                </a:moveTo>
                <a:lnTo>
                  <a:pt x="112433" y="63207"/>
                </a:lnTo>
                <a:lnTo>
                  <a:pt x="108864" y="55918"/>
                </a:lnTo>
                <a:lnTo>
                  <a:pt x="103505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70" y="40805"/>
                </a:lnTo>
                <a:lnTo>
                  <a:pt x="110617" y="33947"/>
                </a:lnTo>
                <a:lnTo>
                  <a:pt x="111645" y="26200"/>
                </a:lnTo>
                <a:lnTo>
                  <a:pt x="109321" y="13436"/>
                </a:lnTo>
                <a:lnTo>
                  <a:pt x="103378" y="5397"/>
                </a:lnTo>
                <a:lnTo>
                  <a:pt x="95351" y="1206"/>
                </a:lnTo>
                <a:lnTo>
                  <a:pt x="86779" y="0"/>
                </a:lnTo>
                <a:lnTo>
                  <a:pt x="75145" y="1930"/>
                </a:lnTo>
                <a:lnTo>
                  <a:pt x="66789" y="7607"/>
                </a:lnTo>
                <a:lnTo>
                  <a:pt x="61747" y="16865"/>
                </a:lnTo>
                <a:lnTo>
                  <a:pt x="60071" y="29540"/>
                </a:lnTo>
                <a:lnTo>
                  <a:pt x="74206" y="29540"/>
                </a:lnTo>
                <a:lnTo>
                  <a:pt x="74206" y="20281"/>
                </a:lnTo>
                <a:lnTo>
                  <a:pt x="76835" y="11582"/>
                </a:lnTo>
                <a:lnTo>
                  <a:pt x="93713" y="11582"/>
                </a:lnTo>
                <a:lnTo>
                  <a:pt x="96723" y="18961"/>
                </a:lnTo>
                <a:lnTo>
                  <a:pt x="96723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48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56" y="96291"/>
                </a:lnTo>
                <a:lnTo>
                  <a:pt x="111988" y="86347"/>
                </a:lnTo>
                <a:lnTo>
                  <a:pt x="113728" y="72834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404369" y="8962656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70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5570" h="102870">
                <a:moveTo>
                  <a:pt x="115036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76" y="0"/>
                </a:lnTo>
                <a:lnTo>
                  <a:pt x="57721" y="65303"/>
                </a:lnTo>
                <a:lnTo>
                  <a:pt x="57721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36" y="79502"/>
                </a:lnTo>
                <a:lnTo>
                  <a:pt x="115036" y="66319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728194" y="8962656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4" h="104775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4775">
                <a:moveTo>
                  <a:pt x="113601" y="68338"/>
                </a:moveTo>
                <a:lnTo>
                  <a:pt x="112534" y="56400"/>
                </a:lnTo>
                <a:lnTo>
                  <a:pt x="108750" y="45491"/>
                </a:lnTo>
                <a:lnTo>
                  <a:pt x="101346" y="37553"/>
                </a:lnTo>
                <a:lnTo>
                  <a:pt x="89395" y="34467"/>
                </a:lnTo>
                <a:lnTo>
                  <a:pt x="83375" y="34467"/>
                </a:lnTo>
                <a:lnTo>
                  <a:pt x="77736" y="37515"/>
                </a:lnTo>
                <a:lnTo>
                  <a:pt x="73812" y="42418"/>
                </a:lnTo>
                <a:lnTo>
                  <a:pt x="73558" y="42125"/>
                </a:lnTo>
                <a:lnTo>
                  <a:pt x="76568" y="15201"/>
                </a:lnTo>
                <a:lnTo>
                  <a:pt x="110070" y="15201"/>
                </a:lnTo>
                <a:lnTo>
                  <a:pt x="110070" y="2032"/>
                </a:lnTo>
                <a:lnTo>
                  <a:pt x="65443" y="2032"/>
                </a:lnTo>
                <a:lnTo>
                  <a:pt x="60858" y="55740"/>
                </a:lnTo>
                <a:lnTo>
                  <a:pt x="74079" y="56324"/>
                </a:lnTo>
                <a:lnTo>
                  <a:pt x="75387" y="50673"/>
                </a:lnTo>
                <a:lnTo>
                  <a:pt x="79971" y="46913"/>
                </a:lnTo>
                <a:lnTo>
                  <a:pt x="95808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95"/>
                </a:lnTo>
                <a:lnTo>
                  <a:pt x="95948" y="84937"/>
                </a:lnTo>
                <a:lnTo>
                  <a:pt x="91884" y="90131"/>
                </a:lnTo>
                <a:lnTo>
                  <a:pt x="85471" y="92075"/>
                </a:lnTo>
                <a:lnTo>
                  <a:pt x="77089" y="92075"/>
                </a:lnTo>
                <a:lnTo>
                  <a:pt x="73291" y="85280"/>
                </a:lnTo>
                <a:lnTo>
                  <a:pt x="73291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76"/>
                </a:lnTo>
                <a:lnTo>
                  <a:pt x="65925" y="97586"/>
                </a:lnTo>
                <a:lnTo>
                  <a:pt x="74066" y="102793"/>
                </a:lnTo>
                <a:lnTo>
                  <a:pt x="85077" y="104546"/>
                </a:lnTo>
                <a:lnTo>
                  <a:pt x="97967" y="101790"/>
                </a:lnTo>
                <a:lnTo>
                  <a:pt x="106845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052018" y="896265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5" h="104775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5" h="104775">
                <a:moveTo>
                  <a:pt x="114515" y="66890"/>
                </a:moveTo>
                <a:lnTo>
                  <a:pt x="112725" y="53517"/>
                </a:lnTo>
                <a:lnTo>
                  <a:pt x="110312" y="48793"/>
                </a:lnTo>
                <a:lnTo>
                  <a:pt x="109486" y="47193"/>
                </a:lnTo>
                <a:lnTo>
                  <a:pt x="107835" y="43967"/>
                </a:lnTo>
                <a:lnTo>
                  <a:pt x="100545" y="38252"/>
                </a:lnTo>
                <a:lnTo>
                  <a:pt x="99606" y="38061"/>
                </a:lnTo>
                <a:lnTo>
                  <a:pt x="99606" y="56756"/>
                </a:lnTo>
                <a:lnTo>
                  <a:pt x="99606" y="82969"/>
                </a:lnTo>
                <a:lnTo>
                  <a:pt x="96443" y="92951"/>
                </a:lnTo>
                <a:lnTo>
                  <a:pt x="78536" y="92951"/>
                </a:lnTo>
                <a:lnTo>
                  <a:pt x="74460" y="83553"/>
                </a:lnTo>
                <a:lnTo>
                  <a:pt x="74460" y="71666"/>
                </a:lnTo>
                <a:lnTo>
                  <a:pt x="74942" y="62903"/>
                </a:lnTo>
                <a:lnTo>
                  <a:pt x="76809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808" y="48793"/>
                </a:lnTo>
                <a:lnTo>
                  <a:pt x="99606" y="56756"/>
                </a:lnTo>
                <a:lnTo>
                  <a:pt x="99606" y="38061"/>
                </a:lnTo>
                <a:lnTo>
                  <a:pt x="91617" y="36347"/>
                </a:lnTo>
                <a:lnTo>
                  <a:pt x="83489" y="36347"/>
                </a:lnTo>
                <a:lnTo>
                  <a:pt x="77228" y="39814"/>
                </a:lnTo>
                <a:lnTo>
                  <a:pt x="73545" y="47193"/>
                </a:lnTo>
                <a:lnTo>
                  <a:pt x="73164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30" y="15011"/>
                </a:lnTo>
                <a:lnTo>
                  <a:pt x="87947" y="11582"/>
                </a:lnTo>
                <a:lnTo>
                  <a:pt x="95402" y="11582"/>
                </a:lnTo>
                <a:lnTo>
                  <a:pt x="97904" y="18961"/>
                </a:lnTo>
                <a:lnTo>
                  <a:pt x="97904" y="24904"/>
                </a:lnTo>
                <a:lnTo>
                  <a:pt x="112826" y="24904"/>
                </a:lnTo>
                <a:lnTo>
                  <a:pt x="87820" y="0"/>
                </a:lnTo>
                <a:lnTo>
                  <a:pt x="72872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26"/>
                </a:lnTo>
                <a:lnTo>
                  <a:pt x="63385" y="91020"/>
                </a:lnTo>
                <a:lnTo>
                  <a:pt x="71869" y="101003"/>
                </a:lnTo>
                <a:lnTo>
                  <a:pt x="86118" y="104533"/>
                </a:lnTo>
                <a:lnTo>
                  <a:pt x="98831" y="101981"/>
                </a:lnTo>
                <a:lnTo>
                  <a:pt x="107683" y="94576"/>
                </a:lnTo>
                <a:lnTo>
                  <a:pt x="108381" y="92951"/>
                </a:lnTo>
                <a:lnTo>
                  <a:pt x="112839" y="82740"/>
                </a:lnTo>
                <a:lnTo>
                  <a:pt x="114515" y="6689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375818" y="8962656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304" y="0"/>
                </a:lnTo>
                <a:lnTo>
                  <a:pt x="23304" y="2032"/>
                </a:lnTo>
                <a:lnTo>
                  <a:pt x="20027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68" y="2032"/>
                </a:moveTo>
                <a:lnTo>
                  <a:pt x="58902" y="2032"/>
                </a:lnTo>
                <a:lnTo>
                  <a:pt x="58902" y="16789"/>
                </a:lnTo>
                <a:lnTo>
                  <a:pt x="99479" y="16789"/>
                </a:lnTo>
                <a:lnTo>
                  <a:pt x="88760" y="34747"/>
                </a:lnTo>
                <a:lnTo>
                  <a:pt x="79463" y="56070"/>
                </a:lnTo>
                <a:lnTo>
                  <a:pt x="72542" y="79197"/>
                </a:lnTo>
                <a:lnTo>
                  <a:pt x="68973" y="102514"/>
                </a:lnTo>
                <a:lnTo>
                  <a:pt x="84683" y="102514"/>
                </a:lnTo>
                <a:lnTo>
                  <a:pt x="88074" y="78790"/>
                </a:lnTo>
                <a:lnTo>
                  <a:pt x="94615" y="55092"/>
                </a:lnTo>
                <a:lnTo>
                  <a:pt x="103466" y="33248"/>
                </a:lnTo>
                <a:lnTo>
                  <a:pt x="113868" y="15049"/>
                </a:lnTo>
                <a:lnTo>
                  <a:pt x="113868" y="203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699642" y="8962644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12"/>
                </a:moveTo>
                <a:lnTo>
                  <a:pt x="23304" y="12"/>
                </a:lnTo>
                <a:lnTo>
                  <a:pt x="23304" y="2044"/>
                </a:lnTo>
                <a:lnTo>
                  <a:pt x="20027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934" h="104775">
                <a:moveTo>
                  <a:pt x="114401" y="73850"/>
                </a:moveTo>
                <a:lnTo>
                  <a:pt x="99479" y="48628"/>
                </a:lnTo>
                <a:lnTo>
                  <a:pt x="99479" y="62699"/>
                </a:lnTo>
                <a:lnTo>
                  <a:pt x="99479" y="84277"/>
                </a:lnTo>
                <a:lnTo>
                  <a:pt x="96862" y="92964"/>
                </a:lnTo>
                <a:lnTo>
                  <a:pt x="75920" y="92964"/>
                </a:lnTo>
                <a:lnTo>
                  <a:pt x="73304" y="84277"/>
                </a:lnTo>
                <a:lnTo>
                  <a:pt x="73304" y="62699"/>
                </a:lnTo>
                <a:lnTo>
                  <a:pt x="75920" y="54165"/>
                </a:lnTo>
                <a:lnTo>
                  <a:pt x="96862" y="54165"/>
                </a:lnTo>
                <a:lnTo>
                  <a:pt x="99479" y="62699"/>
                </a:lnTo>
                <a:lnTo>
                  <a:pt x="99479" y="48628"/>
                </a:lnTo>
                <a:lnTo>
                  <a:pt x="98552" y="48221"/>
                </a:lnTo>
                <a:lnTo>
                  <a:pt x="98552" y="47942"/>
                </a:lnTo>
                <a:lnTo>
                  <a:pt x="103924" y="44932"/>
                </a:lnTo>
                <a:lnTo>
                  <a:pt x="105981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49"/>
                </a:lnTo>
                <a:lnTo>
                  <a:pt x="107530" y="11595"/>
                </a:lnTo>
                <a:lnTo>
                  <a:pt x="104673" y="6934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204"/>
                </a:lnTo>
                <a:lnTo>
                  <a:pt x="95681" y="42583"/>
                </a:lnTo>
                <a:lnTo>
                  <a:pt x="77101" y="42583"/>
                </a:lnTo>
                <a:lnTo>
                  <a:pt x="74739" y="35204"/>
                </a:lnTo>
                <a:lnTo>
                  <a:pt x="74739" y="18834"/>
                </a:lnTo>
                <a:lnTo>
                  <a:pt x="77101" y="11595"/>
                </a:lnTo>
                <a:lnTo>
                  <a:pt x="95681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85" y="0"/>
                </a:lnTo>
                <a:lnTo>
                  <a:pt x="75958" y="1790"/>
                </a:lnTo>
                <a:lnTo>
                  <a:pt x="68084" y="6934"/>
                </a:lnTo>
                <a:lnTo>
                  <a:pt x="63119" y="15049"/>
                </a:lnTo>
                <a:lnTo>
                  <a:pt x="61391" y="25781"/>
                </a:lnTo>
                <a:lnTo>
                  <a:pt x="62268" y="34010"/>
                </a:lnTo>
                <a:lnTo>
                  <a:pt x="64808" y="40335"/>
                </a:lnTo>
                <a:lnTo>
                  <a:pt x="68834" y="44932"/>
                </a:lnTo>
                <a:lnTo>
                  <a:pt x="74218" y="47942"/>
                </a:lnTo>
                <a:lnTo>
                  <a:pt x="74218" y="48221"/>
                </a:lnTo>
                <a:lnTo>
                  <a:pt x="67868" y="50952"/>
                </a:lnTo>
                <a:lnTo>
                  <a:pt x="62852" y="56108"/>
                </a:lnTo>
                <a:lnTo>
                  <a:pt x="59563" y="63728"/>
                </a:lnTo>
                <a:lnTo>
                  <a:pt x="58381" y="73850"/>
                </a:lnTo>
                <a:lnTo>
                  <a:pt x="60083" y="87147"/>
                </a:lnTo>
                <a:lnTo>
                  <a:pt x="65265" y="96761"/>
                </a:lnTo>
                <a:lnTo>
                  <a:pt x="74002" y="102603"/>
                </a:lnTo>
                <a:lnTo>
                  <a:pt x="86385" y="104559"/>
                </a:lnTo>
                <a:lnTo>
                  <a:pt x="98767" y="102603"/>
                </a:lnTo>
                <a:lnTo>
                  <a:pt x="107505" y="96761"/>
                </a:lnTo>
                <a:lnTo>
                  <a:pt x="109550" y="92964"/>
                </a:lnTo>
                <a:lnTo>
                  <a:pt x="112687" y="87147"/>
                </a:lnTo>
                <a:lnTo>
                  <a:pt x="114401" y="7385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733461" y="8832761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5" h="102870">
                <a:moveTo>
                  <a:pt x="96977" y="0"/>
                </a:moveTo>
                <a:lnTo>
                  <a:pt x="86118" y="0"/>
                </a:lnTo>
                <a:lnTo>
                  <a:pt x="86118" y="2032"/>
                </a:lnTo>
                <a:lnTo>
                  <a:pt x="82842" y="9931"/>
                </a:lnTo>
                <a:lnTo>
                  <a:pt x="77533" y="14592"/>
                </a:lnTo>
                <a:lnTo>
                  <a:pt x="71056" y="16814"/>
                </a:lnTo>
                <a:lnTo>
                  <a:pt x="62814" y="17373"/>
                </a:lnTo>
                <a:lnTo>
                  <a:pt x="62814" y="28092"/>
                </a:lnTo>
                <a:lnTo>
                  <a:pt x="82054" y="28092"/>
                </a:lnTo>
                <a:lnTo>
                  <a:pt x="82054" y="102514"/>
                </a:lnTo>
                <a:lnTo>
                  <a:pt x="96977" y="102514"/>
                </a:lnTo>
                <a:lnTo>
                  <a:pt x="96977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733461" y="8509152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2870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14" y="11582"/>
                </a:lnTo>
                <a:lnTo>
                  <a:pt x="94894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733461" y="8185581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41" y="72834"/>
                </a:moveTo>
                <a:lnTo>
                  <a:pt x="112445" y="63207"/>
                </a:lnTo>
                <a:lnTo>
                  <a:pt x="108877" y="55918"/>
                </a:lnTo>
                <a:lnTo>
                  <a:pt x="103517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83" y="40805"/>
                </a:lnTo>
                <a:lnTo>
                  <a:pt x="110617" y="33947"/>
                </a:lnTo>
                <a:lnTo>
                  <a:pt x="111645" y="26200"/>
                </a:lnTo>
                <a:lnTo>
                  <a:pt x="109321" y="13436"/>
                </a:lnTo>
                <a:lnTo>
                  <a:pt x="103378" y="5397"/>
                </a:lnTo>
                <a:lnTo>
                  <a:pt x="95351" y="1206"/>
                </a:lnTo>
                <a:lnTo>
                  <a:pt x="86779" y="0"/>
                </a:lnTo>
                <a:lnTo>
                  <a:pt x="75145" y="1930"/>
                </a:lnTo>
                <a:lnTo>
                  <a:pt x="66802" y="7607"/>
                </a:lnTo>
                <a:lnTo>
                  <a:pt x="61760" y="16865"/>
                </a:lnTo>
                <a:lnTo>
                  <a:pt x="60083" y="29540"/>
                </a:lnTo>
                <a:lnTo>
                  <a:pt x="74218" y="29540"/>
                </a:lnTo>
                <a:lnTo>
                  <a:pt x="74218" y="20281"/>
                </a:lnTo>
                <a:lnTo>
                  <a:pt x="76835" y="11582"/>
                </a:lnTo>
                <a:lnTo>
                  <a:pt x="93713" y="11582"/>
                </a:lnTo>
                <a:lnTo>
                  <a:pt x="96723" y="18961"/>
                </a:lnTo>
                <a:lnTo>
                  <a:pt x="96723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48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69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68" y="96291"/>
                </a:lnTo>
                <a:lnTo>
                  <a:pt x="112001" y="86347"/>
                </a:lnTo>
                <a:lnTo>
                  <a:pt x="113741" y="72834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733461" y="7861960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69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5569" h="102870">
                <a:moveTo>
                  <a:pt x="115049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89" y="0"/>
                </a:lnTo>
                <a:lnTo>
                  <a:pt x="57721" y="65316"/>
                </a:lnTo>
                <a:lnTo>
                  <a:pt x="57721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49" y="79502"/>
                </a:lnTo>
                <a:lnTo>
                  <a:pt x="115049" y="66319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733461" y="7538339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5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4775">
                <a:moveTo>
                  <a:pt x="113601" y="68338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33" y="37541"/>
                </a:lnTo>
                <a:lnTo>
                  <a:pt x="89382" y="34455"/>
                </a:lnTo>
                <a:lnTo>
                  <a:pt x="83362" y="34455"/>
                </a:lnTo>
                <a:lnTo>
                  <a:pt x="77736" y="37503"/>
                </a:lnTo>
                <a:lnTo>
                  <a:pt x="73812" y="42418"/>
                </a:lnTo>
                <a:lnTo>
                  <a:pt x="73558" y="42138"/>
                </a:lnTo>
                <a:lnTo>
                  <a:pt x="76568" y="15201"/>
                </a:lnTo>
                <a:lnTo>
                  <a:pt x="110070" y="15201"/>
                </a:lnTo>
                <a:lnTo>
                  <a:pt x="110070" y="2032"/>
                </a:lnTo>
                <a:lnTo>
                  <a:pt x="65443" y="2032"/>
                </a:lnTo>
                <a:lnTo>
                  <a:pt x="60858" y="55740"/>
                </a:lnTo>
                <a:lnTo>
                  <a:pt x="74079" y="56324"/>
                </a:lnTo>
                <a:lnTo>
                  <a:pt x="75387" y="50673"/>
                </a:lnTo>
                <a:lnTo>
                  <a:pt x="79971" y="46913"/>
                </a:lnTo>
                <a:lnTo>
                  <a:pt x="95796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95"/>
                </a:lnTo>
                <a:lnTo>
                  <a:pt x="95935" y="84937"/>
                </a:lnTo>
                <a:lnTo>
                  <a:pt x="91884" y="90131"/>
                </a:lnTo>
                <a:lnTo>
                  <a:pt x="85458" y="92075"/>
                </a:lnTo>
                <a:lnTo>
                  <a:pt x="77089" y="92075"/>
                </a:lnTo>
                <a:lnTo>
                  <a:pt x="73291" y="85280"/>
                </a:lnTo>
                <a:lnTo>
                  <a:pt x="73291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76"/>
                </a:lnTo>
                <a:lnTo>
                  <a:pt x="65925" y="97574"/>
                </a:lnTo>
                <a:lnTo>
                  <a:pt x="74066" y="102793"/>
                </a:lnTo>
                <a:lnTo>
                  <a:pt x="85077" y="104533"/>
                </a:lnTo>
                <a:lnTo>
                  <a:pt x="97967" y="101777"/>
                </a:lnTo>
                <a:lnTo>
                  <a:pt x="106845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733461" y="7214768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528" y="66890"/>
                </a:moveTo>
                <a:lnTo>
                  <a:pt x="112725" y="53517"/>
                </a:lnTo>
                <a:lnTo>
                  <a:pt x="110299" y="48793"/>
                </a:lnTo>
                <a:lnTo>
                  <a:pt x="109486" y="47193"/>
                </a:lnTo>
                <a:lnTo>
                  <a:pt x="107823" y="43967"/>
                </a:lnTo>
                <a:lnTo>
                  <a:pt x="100545" y="38252"/>
                </a:lnTo>
                <a:lnTo>
                  <a:pt x="99593" y="38049"/>
                </a:lnTo>
                <a:lnTo>
                  <a:pt x="99593" y="56756"/>
                </a:lnTo>
                <a:lnTo>
                  <a:pt x="99593" y="82969"/>
                </a:lnTo>
                <a:lnTo>
                  <a:pt x="96456" y="92951"/>
                </a:lnTo>
                <a:lnTo>
                  <a:pt x="78536" y="92951"/>
                </a:lnTo>
                <a:lnTo>
                  <a:pt x="74472" y="83553"/>
                </a:lnTo>
                <a:lnTo>
                  <a:pt x="74472" y="71666"/>
                </a:lnTo>
                <a:lnTo>
                  <a:pt x="74942" y="62903"/>
                </a:lnTo>
                <a:lnTo>
                  <a:pt x="76809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796" y="48793"/>
                </a:lnTo>
                <a:lnTo>
                  <a:pt x="99593" y="56756"/>
                </a:lnTo>
                <a:lnTo>
                  <a:pt x="99593" y="38049"/>
                </a:lnTo>
                <a:lnTo>
                  <a:pt x="91617" y="36347"/>
                </a:lnTo>
                <a:lnTo>
                  <a:pt x="83502" y="36347"/>
                </a:lnTo>
                <a:lnTo>
                  <a:pt x="77216" y="39814"/>
                </a:lnTo>
                <a:lnTo>
                  <a:pt x="73558" y="47193"/>
                </a:lnTo>
                <a:lnTo>
                  <a:pt x="73164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30" y="15011"/>
                </a:lnTo>
                <a:lnTo>
                  <a:pt x="87947" y="11582"/>
                </a:lnTo>
                <a:lnTo>
                  <a:pt x="95415" y="11582"/>
                </a:lnTo>
                <a:lnTo>
                  <a:pt x="97891" y="18961"/>
                </a:lnTo>
                <a:lnTo>
                  <a:pt x="97891" y="24904"/>
                </a:lnTo>
                <a:lnTo>
                  <a:pt x="112814" y="24904"/>
                </a:lnTo>
                <a:lnTo>
                  <a:pt x="111188" y="13931"/>
                </a:lnTo>
                <a:lnTo>
                  <a:pt x="109740" y="11582"/>
                </a:lnTo>
                <a:lnTo>
                  <a:pt x="106400" y="6159"/>
                </a:lnTo>
                <a:lnTo>
                  <a:pt x="98564" y="1536"/>
                </a:lnTo>
                <a:lnTo>
                  <a:pt x="87820" y="0"/>
                </a:lnTo>
                <a:lnTo>
                  <a:pt x="72872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26"/>
                </a:lnTo>
                <a:lnTo>
                  <a:pt x="63385" y="91020"/>
                </a:lnTo>
                <a:lnTo>
                  <a:pt x="71869" y="101003"/>
                </a:lnTo>
                <a:lnTo>
                  <a:pt x="86118" y="104533"/>
                </a:lnTo>
                <a:lnTo>
                  <a:pt x="98831" y="101981"/>
                </a:lnTo>
                <a:lnTo>
                  <a:pt x="107683" y="94576"/>
                </a:lnTo>
                <a:lnTo>
                  <a:pt x="108381" y="92951"/>
                </a:lnTo>
                <a:lnTo>
                  <a:pt x="112839" y="82740"/>
                </a:lnTo>
                <a:lnTo>
                  <a:pt x="114528" y="6689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733461" y="6891197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68" y="2032"/>
                </a:moveTo>
                <a:lnTo>
                  <a:pt x="58902" y="2032"/>
                </a:lnTo>
                <a:lnTo>
                  <a:pt x="58902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42" y="79197"/>
                </a:lnTo>
                <a:lnTo>
                  <a:pt x="68973" y="102514"/>
                </a:lnTo>
                <a:lnTo>
                  <a:pt x="84683" y="102514"/>
                </a:lnTo>
                <a:lnTo>
                  <a:pt x="88074" y="78790"/>
                </a:lnTo>
                <a:lnTo>
                  <a:pt x="94602" y="55092"/>
                </a:lnTo>
                <a:lnTo>
                  <a:pt x="103466" y="33248"/>
                </a:lnTo>
                <a:lnTo>
                  <a:pt x="113868" y="15049"/>
                </a:lnTo>
                <a:lnTo>
                  <a:pt x="113868" y="203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733461" y="656757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65"/>
                </a:lnTo>
                <a:lnTo>
                  <a:pt x="96850" y="54165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29"/>
                </a:lnTo>
                <a:lnTo>
                  <a:pt x="103924" y="44919"/>
                </a:lnTo>
                <a:lnTo>
                  <a:pt x="105968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73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83"/>
                </a:lnTo>
                <a:lnTo>
                  <a:pt x="77089" y="42583"/>
                </a:lnTo>
                <a:lnTo>
                  <a:pt x="74739" y="35191"/>
                </a:lnTo>
                <a:lnTo>
                  <a:pt x="74739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85" y="0"/>
                </a:lnTo>
                <a:lnTo>
                  <a:pt x="75958" y="1790"/>
                </a:lnTo>
                <a:lnTo>
                  <a:pt x="68084" y="6921"/>
                </a:lnTo>
                <a:lnTo>
                  <a:pt x="63119" y="15036"/>
                </a:lnTo>
                <a:lnTo>
                  <a:pt x="61391" y="25781"/>
                </a:lnTo>
                <a:lnTo>
                  <a:pt x="62268" y="34010"/>
                </a:lnTo>
                <a:lnTo>
                  <a:pt x="64808" y="40335"/>
                </a:lnTo>
                <a:lnTo>
                  <a:pt x="68834" y="44919"/>
                </a:lnTo>
                <a:lnTo>
                  <a:pt x="74218" y="47929"/>
                </a:lnTo>
                <a:lnTo>
                  <a:pt x="74218" y="48221"/>
                </a:lnTo>
                <a:lnTo>
                  <a:pt x="67868" y="50952"/>
                </a:lnTo>
                <a:lnTo>
                  <a:pt x="62852" y="56108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4002" y="102590"/>
                </a:lnTo>
                <a:lnTo>
                  <a:pt x="86385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733461" y="6243954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439" y="47790"/>
                </a:moveTo>
                <a:lnTo>
                  <a:pt x="100876" y="3543"/>
                </a:lnTo>
                <a:lnTo>
                  <a:pt x="98285" y="2908"/>
                </a:lnTo>
                <a:lnTo>
                  <a:pt x="98285" y="20993"/>
                </a:lnTo>
                <a:lnTo>
                  <a:pt x="98285" y="32867"/>
                </a:lnTo>
                <a:lnTo>
                  <a:pt x="97802" y="41643"/>
                </a:lnTo>
                <a:lnTo>
                  <a:pt x="95935" y="48933"/>
                </a:lnTo>
                <a:lnTo>
                  <a:pt x="92036" y="53911"/>
                </a:lnTo>
                <a:lnTo>
                  <a:pt x="85458" y="55753"/>
                </a:lnTo>
                <a:lnTo>
                  <a:pt x="76949" y="55753"/>
                </a:lnTo>
                <a:lnTo>
                  <a:pt x="73152" y="47790"/>
                </a:lnTo>
                <a:lnTo>
                  <a:pt x="73152" y="21577"/>
                </a:lnTo>
                <a:lnTo>
                  <a:pt x="76301" y="11582"/>
                </a:lnTo>
                <a:lnTo>
                  <a:pt x="94221" y="11582"/>
                </a:lnTo>
                <a:lnTo>
                  <a:pt x="98285" y="20993"/>
                </a:lnTo>
                <a:lnTo>
                  <a:pt x="98285" y="2908"/>
                </a:lnTo>
                <a:lnTo>
                  <a:pt x="86639" y="0"/>
                </a:lnTo>
                <a:lnTo>
                  <a:pt x="73914" y="2565"/>
                </a:lnTo>
                <a:lnTo>
                  <a:pt x="65062" y="9982"/>
                </a:lnTo>
                <a:lnTo>
                  <a:pt x="59905" y="21818"/>
                </a:lnTo>
                <a:lnTo>
                  <a:pt x="58229" y="37655"/>
                </a:lnTo>
                <a:lnTo>
                  <a:pt x="60020" y="51041"/>
                </a:lnTo>
                <a:lnTo>
                  <a:pt x="64922" y="60591"/>
                </a:lnTo>
                <a:lnTo>
                  <a:pt x="72199" y="66306"/>
                </a:lnTo>
                <a:lnTo>
                  <a:pt x="81140" y="68199"/>
                </a:lnTo>
                <a:lnTo>
                  <a:pt x="89255" y="68199"/>
                </a:lnTo>
                <a:lnTo>
                  <a:pt x="95529" y="64731"/>
                </a:lnTo>
                <a:lnTo>
                  <a:pt x="99199" y="57340"/>
                </a:lnTo>
                <a:lnTo>
                  <a:pt x="99593" y="57632"/>
                </a:lnTo>
                <a:lnTo>
                  <a:pt x="99250" y="69443"/>
                </a:lnTo>
                <a:lnTo>
                  <a:pt x="97447" y="80886"/>
                </a:lnTo>
                <a:lnTo>
                  <a:pt x="93014" y="89535"/>
                </a:lnTo>
                <a:lnTo>
                  <a:pt x="84810" y="92951"/>
                </a:lnTo>
                <a:lnTo>
                  <a:pt x="77343" y="92951"/>
                </a:lnTo>
                <a:lnTo>
                  <a:pt x="74866" y="85572"/>
                </a:lnTo>
                <a:lnTo>
                  <a:pt x="74866" y="79629"/>
                </a:lnTo>
                <a:lnTo>
                  <a:pt x="59944" y="79629"/>
                </a:lnTo>
                <a:lnTo>
                  <a:pt x="61556" y="90614"/>
                </a:lnTo>
                <a:lnTo>
                  <a:pt x="66344" y="98386"/>
                </a:lnTo>
                <a:lnTo>
                  <a:pt x="74180" y="103009"/>
                </a:lnTo>
                <a:lnTo>
                  <a:pt x="84937" y="104533"/>
                </a:lnTo>
                <a:lnTo>
                  <a:pt x="99872" y="100190"/>
                </a:lnTo>
                <a:lnTo>
                  <a:pt x="105371" y="92951"/>
                </a:lnTo>
                <a:lnTo>
                  <a:pt x="108902" y="88328"/>
                </a:lnTo>
                <a:lnTo>
                  <a:pt x="113334" y="70700"/>
                </a:lnTo>
                <a:lnTo>
                  <a:pt x="114058" y="57340"/>
                </a:lnTo>
                <a:lnTo>
                  <a:pt x="114147" y="55753"/>
                </a:lnTo>
                <a:lnTo>
                  <a:pt x="114401" y="51041"/>
                </a:lnTo>
                <a:lnTo>
                  <a:pt x="114439" y="4779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0" name="object 1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9931" y="5920397"/>
            <a:ext cx="117665" cy="104533"/>
          </a:xfrm>
          <a:prstGeom prst="rect">
            <a:avLst/>
          </a:prstGeom>
        </p:spPr>
      </p:pic>
      <p:pic>
        <p:nvPicPr>
          <p:cNvPr id="131" name="object 1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9931" y="5596763"/>
            <a:ext cx="100507" cy="102527"/>
          </a:xfrm>
          <a:prstGeom prst="rect">
            <a:avLst/>
          </a:prstGeom>
        </p:spPr>
      </p:pic>
      <p:pic>
        <p:nvPicPr>
          <p:cNvPr id="132" name="object 1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9931" y="5273129"/>
            <a:ext cx="117005" cy="102539"/>
          </a:xfrm>
          <a:prstGeom prst="rect">
            <a:avLst/>
          </a:prstGeom>
        </p:spPr>
      </p:pic>
      <p:pic>
        <p:nvPicPr>
          <p:cNvPr id="133" name="object 1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9931" y="4949583"/>
            <a:ext cx="117271" cy="104546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9931" y="4625937"/>
            <a:ext cx="118579" cy="102527"/>
          </a:xfrm>
          <a:prstGeom prst="rect">
            <a:avLst/>
          </a:prstGeom>
        </p:spPr>
      </p:pic>
      <p:pic>
        <p:nvPicPr>
          <p:cNvPr id="135" name="object 13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9931" y="4302404"/>
            <a:ext cx="117132" cy="104533"/>
          </a:xfrm>
          <a:prstGeom prst="rect">
            <a:avLst/>
          </a:prstGeom>
        </p:spPr>
      </p:pic>
      <p:pic>
        <p:nvPicPr>
          <p:cNvPr id="136" name="object 1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9931" y="3978757"/>
            <a:ext cx="118059" cy="104546"/>
          </a:xfrm>
          <a:prstGeom prst="rect">
            <a:avLst/>
          </a:prstGeom>
        </p:spPr>
      </p:pic>
      <p:pic>
        <p:nvPicPr>
          <p:cNvPr id="137" name="object 13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9931" y="3655187"/>
            <a:ext cx="117398" cy="102514"/>
          </a:xfrm>
          <a:prstGeom prst="rect">
            <a:avLst/>
          </a:prstGeom>
        </p:spPr>
      </p:pic>
      <p:pic>
        <p:nvPicPr>
          <p:cNvPr id="138" name="object 13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9931" y="3331578"/>
            <a:ext cx="117919" cy="104546"/>
          </a:xfrm>
          <a:prstGeom prst="rect">
            <a:avLst/>
          </a:prstGeom>
        </p:spPr>
      </p:pic>
      <p:pic>
        <p:nvPicPr>
          <p:cNvPr id="139" name="object 1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29931" y="3007969"/>
            <a:ext cx="117978" cy="104546"/>
          </a:xfrm>
          <a:prstGeom prst="rect">
            <a:avLst/>
          </a:prstGeom>
        </p:spPr>
      </p:pic>
      <p:pic>
        <p:nvPicPr>
          <p:cNvPr id="140" name="object 14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29664" y="2684386"/>
            <a:ext cx="117932" cy="104546"/>
          </a:xfrm>
          <a:prstGeom prst="rect">
            <a:avLst/>
          </a:prstGeom>
        </p:spPr>
      </p:pic>
      <p:pic>
        <p:nvPicPr>
          <p:cNvPr id="141" name="object 1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29664" y="2360777"/>
            <a:ext cx="100774" cy="104546"/>
          </a:xfrm>
          <a:prstGeom prst="rect">
            <a:avLst/>
          </a:prstGeom>
        </p:spPr>
      </p:pic>
      <p:sp>
        <p:nvSpPr>
          <p:cNvPr id="142" name="object 142"/>
          <p:cNvSpPr/>
          <p:nvPr/>
        </p:nvSpPr>
        <p:spPr>
          <a:xfrm>
            <a:off x="729664" y="2037206"/>
            <a:ext cx="117475" cy="104775"/>
          </a:xfrm>
          <a:custGeom>
            <a:avLst/>
            <a:gdLst/>
            <a:ahLst/>
            <a:cxnLst/>
            <a:rect l="l" t="t" r="r" b="b"/>
            <a:pathLst>
              <a:path w="117475" h="104775">
                <a:moveTo>
                  <a:pt x="54698" y="72834"/>
                </a:moveTo>
                <a:lnTo>
                  <a:pt x="53403" y="63207"/>
                </a:lnTo>
                <a:lnTo>
                  <a:pt x="49834" y="55918"/>
                </a:lnTo>
                <a:lnTo>
                  <a:pt x="44475" y="51155"/>
                </a:lnTo>
                <a:lnTo>
                  <a:pt x="37820" y="49085"/>
                </a:lnTo>
                <a:lnTo>
                  <a:pt x="37820" y="48653"/>
                </a:lnTo>
                <a:lnTo>
                  <a:pt x="43992" y="45961"/>
                </a:lnTo>
                <a:lnTo>
                  <a:pt x="48641" y="40805"/>
                </a:lnTo>
                <a:lnTo>
                  <a:pt x="51587" y="33947"/>
                </a:lnTo>
                <a:lnTo>
                  <a:pt x="52616" y="26200"/>
                </a:lnTo>
                <a:lnTo>
                  <a:pt x="50292" y="13449"/>
                </a:lnTo>
                <a:lnTo>
                  <a:pt x="44348" y="5397"/>
                </a:lnTo>
                <a:lnTo>
                  <a:pt x="36322" y="1206"/>
                </a:lnTo>
                <a:lnTo>
                  <a:pt x="27749" y="0"/>
                </a:lnTo>
                <a:lnTo>
                  <a:pt x="16116" y="1930"/>
                </a:lnTo>
                <a:lnTo>
                  <a:pt x="7759" y="7607"/>
                </a:lnTo>
                <a:lnTo>
                  <a:pt x="2717" y="16865"/>
                </a:lnTo>
                <a:lnTo>
                  <a:pt x="1041" y="29540"/>
                </a:lnTo>
                <a:lnTo>
                  <a:pt x="15189" y="29540"/>
                </a:lnTo>
                <a:lnTo>
                  <a:pt x="15189" y="20269"/>
                </a:lnTo>
                <a:lnTo>
                  <a:pt x="17805" y="11582"/>
                </a:lnTo>
                <a:lnTo>
                  <a:pt x="34683" y="11582"/>
                </a:lnTo>
                <a:lnTo>
                  <a:pt x="37693" y="18961"/>
                </a:lnTo>
                <a:lnTo>
                  <a:pt x="37693" y="36347"/>
                </a:lnTo>
                <a:lnTo>
                  <a:pt x="34290" y="43865"/>
                </a:lnTo>
                <a:lnTo>
                  <a:pt x="18973" y="43865"/>
                </a:lnTo>
                <a:lnTo>
                  <a:pt x="18973" y="55460"/>
                </a:lnTo>
                <a:lnTo>
                  <a:pt x="35991" y="55460"/>
                </a:lnTo>
                <a:lnTo>
                  <a:pt x="39789" y="61976"/>
                </a:lnTo>
                <a:lnTo>
                  <a:pt x="39789" y="84709"/>
                </a:lnTo>
                <a:lnTo>
                  <a:pt x="36118" y="92964"/>
                </a:lnTo>
                <a:lnTo>
                  <a:pt x="16751" y="92964"/>
                </a:lnTo>
                <a:lnTo>
                  <a:pt x="14135" y="82969"/>
                </a:lnTo>
                <a:lnTo>
                  <a:pt x="14135" y="73990"/>
                </a:lnTo>
                <a:lnTo>
                  <a:pt x="0" y="73990"/>
                </a:lnTo>
                <a:lnTo>
                  <a:pt x="1765" y="87820"/>
                </a:lnTo>
                <a:lnTo>
                  <a:pt x="6934" y="97307"/>
                </a:lnTo>
                <a:lnTo>
                  <a:pt x="15227" y="102793"/>
                </a:lnTo>
                <a:lnTo>
                  <a:pt x="26441" y="104546"/>
                </a:lnTo>
                <a:lnTo>
                  <a:pt x="38912" y="102450"/>
                </a:lnTo>
                <a:lnTo>
                  <a:pt x="47726" y="96291"/>
                </a:lnTo>
                <a:lnTo>
                  <a:pt x="52959" y="86347"/>
                </a:lnTo>
                <a:lnTo>
                  <a:pt x="54698" y="72834"/>
                </a:lnTo>
                <a:close/>
              </a:path>
              <a:path w="117475" h="104775">
                <a:moveTo>
                  <a:pt x="117271" y="88607"/>
                </a:moveTo>
                <a:lnTo>
                  <a:pt x="79705" y="88607"/>
                </a:lnTo>
                <a:lnTo>
                  <a:pt x="88493" y="73266"/>
                </a:lnTo>
                <a:lnTo>
                  <a:pt x="100939" y="61366"/>
                </a:lnTo>
                <a:lnTo>
                  <a:pt x="112052" y="47777"/>
                </a:lnTo>
                <a:lnTo>
                  <a:pt x="116878" y="27368"/>
                </a:lnTo>
                <a:lnTo>
                  <a:pt x="115455" y="16802"/>
                </a:lnTo>
                <a:lnTo>
                  <a:pt x="110896" y="8089"/>
                </a:lnTo>
                <a:lnTo>
                  <a:pt x="102793" y="2184"/>
                </a:lnTo>
                <a:lnTo>
                  <a:pt x="90703" y="0"/>
                </a:lnTo>
                <a:lnTo>
                  <a:pt x="78092" y="2298"/>
                </a:lnTo>
                <a:lnTo>
                  <a:pt x="69608" y="8851"/>
                </a:lnTo>
                <a:lnTo>
                  <a:pt x="64833" y="19240"/>
                </a:lnTo>
                <a:lnTo>
                  <a:pt x="63347" y="33007"/>
                </a:lnTo>
                <a:lnTo>
                  <a:pt x="77482" y="33007"/>
                </a:lnTo>
                <a:lnTo>
                  <a:pt x="77482" y="22593"/>
                </a:lnTo>
                <a:lnTo>
                  <a:pt x="79311" y="11582"/>
                </a:lnTo>
                <a:lnTo>
                  <a:pt x="98691" y="11582"/>
                </a:lnTo>
                <a:lnTo>
                  <a:pt x="101955" y="18669"/>
                </a:lnTo>
                <a:lnTo>
                  <a:pt x="101955" y="27076"/>
                </a:lnTo>
                <a:lnTo>
                  <a:pt x="95872" y="46037"/>
                </a:lnTo>
                <a:lnTo>
                  <a:pt x="82511" y="60020"/>
                </a:lnTo>
                <a:lnTo>
                  <a:pt x="69151" y="76390"/>
                </a:lnTo>
                <a:lnTo>
                  <a:pt x="63080" y="102514"/>
                </a:lnTo>
                <a:lnTo>
                  <a:pt x="117271" y="102514"/>
                </a:lnTo>
                <a:lnTo>
                  <a:pt x="117271" y="8860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3" name="object 14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9664" y="1712633"/>
            <a:ext cx="117525" cy="104546"/>
          </a:xfrm>
          <a:prstGeom prst="rect">
            <a:avLst/>
          </a:prstGeom>
        </p:spPr>
      </p:pic>
      <p:pic>
        <p:nvPicPr>
          <p:cNvPr id="144" name="object 1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29664" y="1392352"/>
            <a:ext cx="118846" cy="104546"/>
          </a:xfrm>
          <a:prstGeom prst="rect">
            <a:avLst/>
          </a:prstGeom>
        </p:spPr>
      </p:pic>
      <p:pic>
        <p:nvPicPr>
          <p:cNvPr id="145" name="object 14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858938" y="1712633"/>
            <a:ext cx="117525" cy="104546"/>
          </a:xfrm>
          <a:prstGeom prst="rect">
            <a:avLst/>
          </a:prstGeom>
        </p:spPr>
      </p:pic>
      <p:pic>
        <p:nvPicPr>
          <p:cNvPr id="146" name="object 14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858938" y="1392352"/>
            <a:ext cx="118833" cy="104546"/>
          </a:xfrm>
          <a:prstGeom prst="rect">
            <a:avLst/>
          </a:prstGeom>
        </p:spPr>
      </p:pic>
      <p:sp>
        <p:nvSpPr>
          <p:cNvPr id="147" name="object 147"/>
          <p:cNvSpPr/>
          <p:nvPr/>
        </p:nvSpPr>
        <p:spPr>
          <a:xfrm>
            <a:off x="6864031" y="8832761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70">
                <a:moveTo>
                  <a:pt x="96989" y="0"/>
                </a:moveTo>
                <a:lnTo>
                  <a:pt x="86131" y="0"/>
                </a:lnTo>
                <a:lnTo>
                  <a:pt x="86131" y="2032"/>
                </a:lnTo>
                <a:lnTo>
                  <a:pt x="82842" y="9931"/>
                </a:lnTo>
                <a:lnTo>
                  <a:pt x="77546" y="14592"/>
                </a:lnTo>
                <a:lnTo>
                  <a:pt x="71056" y="16814"/>
                </a:lnTo>
                <a:lnTo>
                  <a:pt x="62826" y="17373"/>
                </a:lnTo>
                <a:lnTo>
                  <a:pt x="62826" y="28092"/>
                </a:lnTo>
                <a:lnTo>
                  <a:pt x="82067" y="28092"/>
                </a:lnTo>
                <a:lnTo>
                  <a:pt x="82067" y="102514"/>
                </a:lnTo>
                <a:lnTo>
                  <a:pt x="96989" y="102514"/>
                </a:lnTo>
                <a:lnTo>
                  <a:pt x="96989" y="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864031" y="8509152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2870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14" y="11582"/>
                </a:lnTo>
                <a:lnTo>
                  <a:pt x="94894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6864031" y="8185581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41" y="72834"/>
                </a:moveTo>
                <a:lnTo>
                  <a:pt x="112445" y="63207"/>
                </a:lnTo>
                <a:lnTo>
                  <a:pt x="108877" y="55918"/>
                </a:lnTo>
                <a:lnTo>
                  <a:pt x="103517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83" y="40805"/>
                </a:lnTo>
                <a:lnTo>
                  <a:pt x="110617" y="33947"/>
                </a:lnTo>
                <a:lnTo>
                  <a:pt x="111645" y="26200"/>
                </a:lnTo>
                <a:lnTo>
                  <a:pt x="109321" y="13436"/>
                </a:lnTo>
                <a:lnTo>
                  <a:pt x="103378" y="5397"/>
                </a:lnTo>
                <a:lnTo>
                  <a:pt x="95351" y="1206"/>
                </a:lnTo>
                <a:lnTo>
                  <a:pt x="86779" y="0"/>
                </a:lnTo>
                <a:lnTo>
                  <a:pt x="75145" y="1930"/>
                </a:lnTo>
                <a:lnTo>
                  <a:pt x="66802" y="7607"/>
                </a:lnTo>
                <a:lnTo>
                  <a:pt x="61760" y="16865"/>
                </a:lnTo>
                <a:lnTo>
                  <a:pt x="60083" y="29540"/>
                </a:lnTo>
                <a:lnTo>
                  <a:pt x="74218" y="29540"/>
                </a:lnTo>
                <a:lnTo>
                  <a:pt x="74218" y="20281"/>
                </a:lnTo>
                <a:lnTo>
                  <a:pt x="76835" y="11582"/>
                </a:lnTo>
                <a:lnTo>
                  <a:pt x="93713" y="11582"/>
                </a:lnTo>
                <a:lnTo>
                  <a:pt x="96723" y="18961"/>
                </a:lnTo>
                <a:lnTo>
                  <a:pt x="96723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48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69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68" y="96291"/>
                </a:lnTo>
                <a:lnTo>
                  <a:pt x="112001" y="86347"/>
                </a:lnTo>
                <a:lnTo>
                  <a:pt x="113741" y="72834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864031" y="7861960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5570" h="102870">
                <a:moveTo>
                  <a:pt x="115049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89" y="0"/>
                </a:lnTo>
                <a:lnTo>
                  <a:pt x="57721" y="65316"/>
                </a:lnTo>
                <a:lnTo>
                  <a:pt x="57721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49" y="79502"/>
                </a:lnTo>
                <a:lnTo>
                  <a:pt x="115049" y="66319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6864031" y="7538339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5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4775">
                <a:moveTo>
                  <a:pt x="113601" y="68338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33" y="37541"/>
                </a:lnTo>
                <a:lnTo>
                  <a:pt x="89382" y="34455"/>
                </a:lnTo>
                <a:lnTo>
                  <a:pt x="83362" y="34455"/>
                </a:lnTo>
                <a:lnTo>
                  <a:pt x="77736" y="37503"/>
                </a:lnTo>
                <a:lnTo>
                  <a:pt x="73812" y="42418"/>
                </a:lnTo>
                <a:lnTo>
                  <a:pt x="73545" y="42138"/>
                </a:lnTo>
                <a:lnTo>
                  <a:pt x="76568" y="15201"/>
                </a:lnTo>
                <a:lnTo>
                  <a:pt x="110070" y="15201"/>
                </a:lnTo>
                <a:lnTo>
                  <a:pt x="110070" y="2032"/>
                </a:lnTo>
                <a:lnTo>
                  <a:pt x="65443" y="2032"/>
                </a:lnTo>
                <a:lnTo>
                  <a:pt x="60858" y="55740"/>
                </a:lnTo>
                <a:lnTo>
                  <a:pt x="74079" y="56324"/>
                </a:lnTo>
                <a:lnTo>
                  <a:pt x="75387" y="50673"/>
                </a:lnTo>
                <a:lnTo>
                  <a:pt x="79971" y="46913"/>
                </a:lnTo>
                <a:lnTo>
                  <a:pt x="95796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95"/>
                </a:lnTo>
                <a:lnTo>
                  <a:pt x="95935" y="84937"/>
                </a:lnTo>
                <a:lnTo>
                  <a:pt x="91884" y="90131"/>
                </a:lnTo>
                <a:lnTo>
                  <a:pt x="85458" y="92075"/>
                </a:lnTo>
                <a:lnTo>
                  <a:pt x="77089" y="92075"/>
                </a:lnTo>
                <a:lnTo>
                  <a:pt x="73291" y="85280"/>
                </a:lnTo>
                <a:lnTo>
                  <a:pt x="73291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76"/>
                </a:lnTo>
                <a:lnTo>
                  <a:pt x="65925" y="97574"/>
                </a:lnTo>
                <a:lnTo>
                  <a:pt x="74066" y="102793"/>
                </a:lnTo>
                <a:lnTo>
                  <a:pt x="85077" y="104533"/>
                </a:lnTo>
                <a:lnTo>
                  <a:pt x="97967" y="101777"/>
                </a:lnTo>
                <a:lnTo>
                  <a:pt x="106845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6864031" y="7214768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515" y="66890"/>
                </a:moveTo>
                <a:lnTo>
                  <a:pt x="112712" y="53517"/>
                </a:lnTo>
                <a:lnTo>
                  <a:pt x="110299" y="48793"/>
                </a:lnTo>
                <a:lnTo>
                  <a:pt x="109474" y="47193"/>
                </a:lnTo>
                <a:lnTo>
                  <a:pt x="107823" y="43967"/>
                </a:lnTo>
                <a:lnTo>
                  <a:pt x="100545" y="38252"/>
                </a:lnTo>
                <a:lnTo>
                  <a:pt x="99593" y="38049"/>
                </a:lnTo>
                <a:lnTo>
                  <a:pt x="99593" y="56756"/>
                </a:lnTo>
                <a:lnTo>
                  <a:pt x="99593" y="82969"/>
                </a:lnTo>
                <a:lnTo>
                  <a:pt x="96456" y="92951"/>
                </a:lnTo>
                <a:lnTo>
                  <a:pt x="78524" y="92951"/>
                </a:lnTo>
                <a:lnTo>
                  <a:pt x="74472" y="83553"/>
                </a:lnTo>
                <a:lnTo>
                  <a:pt x="74472" y="71666"/>
                </a:lnTo>
                <a:lnTo>
                  <a:pt x="74942" y="62903"/>
                </a:lnTo>
                <a:lnTo>
                  <a:pt x="76809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796" y="48793"/>
                </a:lnTo>
                <a:lnTo>
                  <a:pt x="99593" y="56756"/>
                </a:lnTo>
                <a:lnTo>
                  <a:pt x="99593" y="38049"/>
                </a:lnTo>
                <a:lnTo>
                  <a:pt x="91617" y="36347"/>
                </a:lnTo>
                <a:lnTo>
                  <a:pt x="83502" y="36347"/>
                </a:lnTo>
                <a:lnTo>
                  <a:pt x="77216" y="39814"/>
                </a:lnTo>
                <a:lnTo>
                  <a:pt x="73545" y="47193"/>
                </a:lnTo>
                <a:lnTo>
                  <a:pt x="73164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30" y="15011"/>
                </a:lnTo>
                <a:lnTo>
                  <a:pt x="87947" y="11582"/>
                </a:lnTo>
                <a:lnTo>
                  <a:pt x="95415" y="11582"/>
                </a:lnTo>
                <a:lnTo>
                  <a:pt x="97891" y="18961"/>
                </a:lnTo>
                <a:lnTo>
                  <a:pt x="97891" y="24904"/>
                </a:lnTo>
                <a:lnTo>
                  <a:pt x="112814" y="24904"/>
                </a:lnTo>
                <a:lnTo>
                  <a:pt x="111188" y="13931"/>
                </a:lnTo>
                <a:lnTo>
                  <a:pt x="109740" y="11582"/>
                </a:lnTo>
                <a:lnTo>
                  <a:pt x="106400" y="6159"/>
                </a:lnTo>
                <a:lnTo>
                  <a:pt x="98564" y="1536"/>
                </a:lnTo>
                <a:lnTo>
                  <a:pt x="87820" y="0"/>
                </a:lnTo>
                <a:lnTo>
                  <a:pt x="72872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26"/>
                </a:lnTo>
                <a:lnTo>
                  <a:pt x="63385" y="91020"/>
                </a:lnTo>
                <a:lnTo>
                  <a:pt x="71869" y="101003"/>
                </a:lnTo>
                <a:lnTo>
                  <a:pt x="86118" y="104533"/>
                </a:lnTo>
                <a:lnTo>
                  <a:pt x="98831" y="101981"/>
                </a:lnTo>
                <a:lnTo>
                  <a:pt x="107670" y="94576"/>
                </a:lnTo>
                <a:lnTo>
                  <a:pt x="108381" y="92951"/>
                </a:lnTo>
                <a:lnTo>
                  <a:pt x="112839" y="82740"/>
                </a:lnTo>
                <a:lnTo>
                  <a:pt x="114515" y="6689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864031" y="6891197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68" y="2032"/>
                </a:moveTo>
                <a:lnTo>
                  <a:pt x="58902" y="2032"/>
                </a:lnTo>
                <a:lnTo>
                  <a:pt x="58902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42" y="79197"/>
                </a:lnTo>
                <a:lnTo>
                  <a:pt x="68973" y="102514"/>
                </a:lnTo>
                <a:lnTo>
                  <a:pt x="84683" y="102514"/>
                </a:lnTo>
                <a:lnTo>
                  <a:pt x="88074" y="78790"/>
                </a:lnTo>
                <a:lnTo>
                  <a:pt x="94602" y="55092"/>
                </a:lnTo>
                <a:lnTo>
                  <a:pt x="103466" y="33248"/>
                </a:lnTo>
                <a:lnTo>
                  <a:pt x="113868" y="15049"/>
                </a:lnTo>
                <a:lnTo>
                  <a:pt x="113868" y="2032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864031" y="656757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65"/>
                </a:lnTo>
                <a:lnTo>
                  <a:pt x="96850" y="54165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29"/>
                </a:lnTo>
                <a:lnTo>
                  <a:pt x="103924" y="44919"/>
                </a:lnTo>
                <a:lnTo>
                  <a:pt x="105968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73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83"/>
                </a:lnTo>
                <a:lnTo>
                  <a:pt x="77089" y="42583"/>
                </a:lnTo>
                <a:lnTo>
                  <a:pt x="74739" y="35191"/>
                </a:lnTo>
                <a:lnTo>
                  <a:pt x="74739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85" y="0"/>
                </a:lnTo>
                <a:lnTo>
                  <a:pt x="75958" y="1790"/>
                </a:lnTo>
                <a:lnTo>
                  <a:pt x="68097" y="6921"/>
                </a:lnTo>
                <a:lnTo>
                  <a:pt x="63119" y="15036"/>
                </a:lnTo>
                <a:lnTo>
                  <a:pt x="61391" y="25781"/>
                </a:lnTo>
                <a:lnTo>
                  <a:pt x="62268" y="34010"/>
                </a:lnTo>
                <a:lnTo>
                  <a:pt x="64808" y="40335"/>
                </a:lnTo>
                <a:lnTo>
                  <a:pt x="68834" y="44919"/>
                </a:lnTo>
                <a:lnTo>
                  <a:pt x="74218" y="47929"/>
                </a:lnTo>
                <a:lnTo>
                  <a:pt x="74218" y="48221"/>
                </a:lnTo>
                <a:lnTo>
                  <a:pt x="67868" y="50952"/>
                </a:lnTo>
                <a:lnTo>
                  <a:pt x="62852" y="56108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4002" y="102590"/>
                </a:lnTo>
                <a:lnTo>
                  <a:pt x="86385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864031" y="6243954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452" y="47790"/>
                </a:moveTo>
                <a:lnTo>
                  <a:pt x="100888" y="3543"/>
                </a:lnTo>
                <a:lnTo>
                  <a:pt x="98298" y="2908"/>
                </a:lnTo>
                <a:lnTo>
                  <a:pt x="98298" y="20993"/>
                </a:lnTo>
                <a:lnTo>
                  <a:pt x="98298" y="32867"/>
                </a:lnTo>
                <a:lnTo>
                  <a:pt x="97815" y="41643"/>
                </a:lnTo>
                <a:lnTo>
                  <a:pt x="95948" y="48933"/>
                </a:lnTo>
                <a:lnTo>
                  <a:pt x="92049" y="53911"/>
                </a:lnTo>
                <a:lnTo>
                  <a:pt x="85471" y="55753"/>
                </a:lnTo>
                <a:lnTo>
                  <a:pt x="76962" y="55753"/>
                </a:lnTo>
                <a:lnTo>
                  <a:pt x="73164" y="47790"/>
                </a:lnTo>
                <a:lnTo>
                  <a:pt x="73164" y="21577"/>
                </a:lnTo>
                <a:lnTo>
                  <a:pt x="76314" y="11582"/>
                </a:lnTo>
                <a:lnTo>
                  <a:pt x="94234" y="11582"/>
                </a:lnTo>
                <a:lnTo>
                  <a:pt x="98298" y="20993"/>
                </a:lnTo>
                <a:lnTo>
                  <a:pt x="98298" y="2908"/>
                </a:lnTo>
                <a:lnTo>
                  <a:pt x="86652" y="0"/>
                </a:lnTo>
                <a:lnTo>
                  <a:pt x="73926" y="2565"/>
                </a:lnTo>
                <a:lnTo>
                  <a:pt x="65074" y="9982"/>
                </a:lnTo>
                <a:lnTo>
                  <a:pt x="59918" y="21818"/>
                </a:lnTo>
                <a:lnTo>
                  <a:pt x="58242" y="37655"/>
                </a:lnTo>
                <a:lnTo>
                  <a:pt x="60032" y="51041"/>
                </a:lnTo>
                <a:lnTo>
                  <a:pt x="64935" y="60591"/>
                </a:lnTo>
                <a:lnTo>
                  <a:pt x="72212" y="66306"/>
                </a:lnTo>
                <a:lnTo>
                  <a:pt x="81153" y="68199"/>
                </a:lnTo>
                <a:lnTo>
                  <a:pt x="89268" y="68199"/>
                </a:lnTo>
                <a:lnTo>
                  <a:pt x="95542" y="64731"/>
                </a:lnTo>
                <a:lnTo>
                  <a:pt x="99212" y="57340"/>
                </a:lnTo>
                <a:lnTo>
                  <a:pt x="99606" y="57632"/>
                </a:lnTo>
                <a:lnTo>
                  <a:pt x="99263" y="69443"/>
                </a:lnTo>
                <a:lnTo>
                  <a:pt x="97459" y="80886"/>
                </a:lnTo>
                <a:lnTo>
                  <a:pt x="93027" y="89535"/>
                </a:lnTo>
                <a:lnTo>
                  <a:pt x="84823" y="92951"/>
                </a:lnTo>
                <a:lnTo>
                  <a:pt x="77355" y="92951"/>
                </a:lnTo>
                <a:lnTo>
                  <a:pt x="74879" y="85572"/>
                </a:lnTo>
                <a:lnTo>
                  <a:pt x="74879" y="79629"/>
                </a:lnTo>
                <a:lnTo>
                  <a:pt x="59956" y="79629"/>
                </a:lnTo>
                <a:lnTo>
                  <a:pt x="61569" y="90614"/>
                </a:lnTo>
                <a:lnTo>
                  <a:pt x="66357" y="98386"/>
                </a:lnTo>
                <a:lnTo>
                  <a:pt x="74193" y="103009"/>
                </a:lnTo>
                <a:lnTo>
                  <a:pt x="84950" y="104533"/>
                </a:lnTo>
                <a:lnTo>
                  <a:pt x="99885" y="100190"/>
                </a:lnTo>
                <a:lnTo>
                  <a:pt x="105384" y="92951"/>
                </a:lnTo>
                <a:lnTo>
                  <a:pt x="108915" y="88328"/>
                </a:lnTo>
                <a:lnTo>
                  <a:pt x="113347" y="70700"/>
                </a:lnTo>
                <a:lnTo>
                  <a:pt x="114071" y="57340"/>
                </a:lnTo>
                <a:lnTo>
                  <a:pt x="114160" y="55753"/>
                </a:lnTo>
                <a:lnTo>
                  <a:pt x="114414" y="51041"/>
                </a:lnTo>
                <a:lnTo>
                  <a:pt x="114452" y="47790"/>
                </a:lnTo>
                <a:close/>
              </a:path>
            </a:pathLst>
          </a:custGeom>
          <a:solidFill>
            <a:srgbClr val="92278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6" name="object 15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860500" y="5920397"/>
            <a:ext cx="117665" cy="104533"/>
          </a:xfrm>
          <a:prstGeom prst="rect">
            <a:avLst/>
          </a:prstGeom>
        </p:spPr>
      </p:pic>
      <p:pic>
        <p:nvPicPr>
          <p:cNvPr id="157" name="object 15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6860500" y="5596763"/>
            <a:ext cx="100520" cy="102527"/>
          </a:xfrm>
          <a:prstGeom prst="rect">
            <a:avLst/>
          </a:prstGeom>
        </p:spPr>
      </p:pic>
      <p:pic>
        <p:nvPicPr>
          <p:cNvPr id="158" name="object 15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860500" y="5273129"/>
            <a:ext cx="117005" cy="102539"/>
          </a:xfrm>
          <a:prstGeom prst="rect">
            <a:avLst/>
          </a:prstGeom>
        </p:spPr>
      </p:pic>
      <p:pic>
        <p:nvPicPr>
          <p:cNvPr id="159" name="object 15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860500" y="4949583"/>
            <a:ext cx="117271" cy="104546"/>
          </a:xfrm>
          <a:prstGeom prst="rect">
            <a:avLst/>
          </a:prstGeom>
        </p:spPr>
      </p:pic>
      <p:pic>
        <p:nvPicPr>
          <p:cNvPr id="160" name="object 16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860500" y="4625937"/>
            <a:ext cx="118579" cy="102527"/>
          </a:xfrm>
          <a:prstGeom prst="rect">
            <a:avLst/>
          </a:prstGeom>
        </p:spPr>
      </p:pic>
      <p:pic>
        <p:nvPicPr>
          <p:cNvPr id="161" name="object 16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860500" y="4302404"/>
            <a:ext cx="117132" cy="104533"/>
          </a:xfrm>
          <a:prstGeom prst="rect">
            <a:avLst/>
          </a:prstGeom>
        </p:spPr>
      </p:pic>
      <p:pic>
        <p:nvPicPr>
          <p:cNvPr id="162" name="object 16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860500" y="3978757"/>
            <a:ext cx="118046" cy="104546"/>
          </a:xfrm>
          <a:prstGeom prst="rect">
            <a:avLst/>
          </a:prstGeom>
        </p:spPr>
      </p:pic>
      <p:pic>
        <p:nvPicPr>
          <p:cNvPr id="163" name="object 16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860500" y="3655187"/>
            <a:ext cx="117398" cy="102514"/>
          </a:xfrm>
          <a:prstGeom prst="rect">
            <a:avLst/>
          </a:prstGeom>
        </p:spPr>
      </p:pic>
      <p:pic>
        <p:nvPicPr>
          <p:cNvPr id="164" name="object 164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860500" y="3331578"/>
            <a:ext cx="117919" cy="104546"/>
          </a:xfrm>
          <a:prstGeom prst="rect">
            <a:avLst/>
          </a:prstGeom>
        </p:spPr>
      </p:pic>
      <p:pic>
        <p:nvPicPr>
          <p:cNvPr id="165" name="object 165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6860500" y="3007969"/>
            <a:ext cx="117990" cy="104546"/>
          </a:xfrm>
          <a:prstGeom prst="rect">
            <a:avLst/>
          </a:prstGeom>
        </p:spPr>
      </p:pic>
      <p:pic>
        <p:nvPicPr>
          <p:cNvPr id="166" name="object 16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6860246" y="2684386"/>
            <a:ext cx="117919" cy="104546"/>
          </a:xfrm>
          <a:prstGeom prst="rect">
            <a:avLst/>
          </a:prstGeom>
        </p:spPr>
      </p:pic>
      <p:pic>
        <p:nvPicPr>
          <p:cNvPr id="167" name="object 16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6860246" y="2360777"/>
            <a:ext cx="100774" cy="104546"/>
          </a:xfrm>
          <a:prstGeom prst="rect">
            <a:avLst/>
          </a:prstGeom>
        </p:spPr>
      </p:pic>
      <p:pic>
        <p:nvPicPr>
          <p:cNvPr id="168" name="object 16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6860246" y="2037207"/>
            <a:ext cx="117259" cy="104546"/>
          </a:xfrm>
          <a:prstGeom prst="rect">
            <a:avLst/>
          </a:prstGeom>
        </p:spPr>
      </p:pic>
      <p:sp>
        <p:nvSpPr>
          <p:cNvPr id="169" name="object 169"/>
          <p:cNvSpPr/>
          <p:nvPr/>
        </p:nvSpPr>
        <p:spPr>
          <a:xfrm>
            <a:off x="1572245" y="2738945"/>
            <a:ext cx="5155565" cy="4150995"/>
          </a:xfrm>
          <a:custGeom>
            <a:avLst/>
            <a:gdLst/>
            <a:ahLst/>
            <a:cxnLst/>
            <a:rect l="l" t="t" r="r" b="b"/>
            <a:pathLst>
              <a:path w="5155565" h="4150995">
                <a:moveTo>
                  <a:pt x="161099" y="3375456"/>
                </a:moveTo>
                <a:lnTo>
                  <a:pt x="0" y="3291471"/>
                </a:lnTo>
              </a:path>
              <a:path w="5155565" h="4150995">
                <a:moveTo>
                  <a:pt x="322211" y="3436823"/>
                </a:moveTo>
                <a:lnTo>
                  <a:pt x="161099" y="3375456"/>
                </a:lnTo>
              </a:path>
              <a:path w="5155565" h="4150995">
                <a:moveTo>
                  <a:pt x="483311" y="3478822"/>
                </a:moveTo>
                <a:lnTo>
                  <a:pt x="322211" y="3436823"/>
                </a:lnTo>
              </a:path>
              <a:path w="5155565" h="4150995">
                <a:moveTo>
                  <a:pt x="644410" y="3504666"/>
                </a:moveTo>
                <a:lnTo>
                  <a:pt x="483298" y="3478822"/>
                </a:lnTo>
              </a:path>
              <a:path w="5155565" h="4150995">
                <a:moveTo>
                  <a:pt x="805510" y="3514356"/>
                </a:moveTo>
                <a:lnTo>
                  <a:pt x="644410" y="3504666"/>
                </a:lnTo>
              </a:path>
              <a:path w="5155565" h="4150995">
                <a:moveTo>
                  <a:pt x="966609" y="3498202"/>
                </a:moveTo>
                <a:lnTo>
                  <a:pt x="805510" y="3514344"/>
                </a:lnTo>
              </a:path>
              <a:path w="5155565" h="4150995">
                <a:moveTo>
                  <a:pt x="1127721" y="3443287"/>
                </a:moveTo>
                <a:lnTo>
                  <a:pt x="966609" y="3498202"/>
                </a:lnTo>
              </a:path>
              <a:path w="5155565" h="4150995">
                <a:moveTo>
                  <a:pt x="1288808" y="3343160"/>
                </a:moveTo>
                <a:lnTo>
                  <a:pt x="1127709" y="3443300"/>
                </a:lnTo>
              </a:path>
              <a:path w="5155565" h="4150995">
                <a:moveTo>
                  <a:pt x="1449920" y="3204260"/>
                </a:moveTo>
                <a:lnTo>
                  <a:pt x="1288808" y="3343160"/>
                </a:lnTo>
              </a:path>
              <a:path w="5155565" h="4150995">
                <a:moveTo>
                  <a:pt x="1611020" y="3065373"/>
                </a:moveTo>
                <a:lnTo>
                  <a:pt x="1449920" y="3204260"/>
                </a:lnTo>
              </a:path>
              <a:path w="5155565" h="4150995">
                <a:moveTo>
                  <a:pt x="1772132" y="2903867"/>
                </a:moveTo>
                <a:lnTo>
                  <a:pt x="1611020" y="3065373"/>
                </a:lnTo>
              </a:path>
              <a:path w="5155565" h="4150995">
                <a:moveTo>
                  <a:pt x="1933232" y="2722981"/>
                </a:moveTo>
                <a:lnTo>
                  <a:pt x="1772132" y="2903867"/>
                </a:lnTo>
              </a:path>
              <a:path w="5155565" h="4150995">
                <a:moveTo>
                  <a:pt x="2094331" y="2525941"/>
                </a:moveTo>
                <a:lnTo>
                  <a:pt x="1933232" y="2722981"/>
                </a:lnTo>
              </a:path>
              <a:path w="5155565" h="4150995">
                <a:moveTo>
                  <a:pt x="2255431" y="2322436"/>
                </a:moveTo>
                <a:lnTo>
                  <a:pt x="2094318" y="2525928"/>
                </a:lnTo>
              </a:path>
              <a:path w="5155565" h="4150995">
                <a:moveTo>
                  <a:pt x="2416530" y="2112492"/>
                </a:moveTo>
                <a:lnTo>
                  <a:pt x="2255431" y="2322436"/>
                </a:lnTo>
              </a:path>
              <a:path w="5155565" h="4150995">
                <a:moveTo>
                  <a:pt x="2577630" y="1902523"/>
                </a:moveTo>
                <a:lnTo>
                  <a:pt x="2416530" y="2112492"/>
                </a:lnTo>
              </a:path>
              <a:path w="5155565" h="4150995">
                <a:moveTo>
                  <a:pt x="2738742" y="1689341"/>
                </a:moveTo>
                <a:lnTo>
                  <a:pt x="2577630" y="1902523"/>
                </a:lnTo>
              </a:path>
              <a:path w="5155565" h="4150995">
                <a:moveTo>
                  <a:pt x="2899841" y="1479384"/>
                </a:moveTo>
                <a:lnTo>
                  <a:pt x="2738742" y="1689341"/>
                </a:lnTo>
              </a:path>
              <a:path w="5155565" h="4150995">
                <a:moveTo>
                  <a:pt x="3060941" y="1275892"/>
                </a:moveTo>
                <a:lnTo>
                  <a:pt x="2899829" y="1479384"/>
                </a:lnTo>
              </a:path>
              <a:path w="5155565" h="4150995">
                <a:moveTo>
                  <a:pt x="3222040" y="1075626"/>
                </a:moveTo>
                <a:lnTo>
                  <a:pt x="3060941" y="1275892"/>
                </a:lnTo>
              </a:path>
              <a:path w="5155565" h="4150995">
                <a:moveTo>
                  <a:pt x="3383165" y="891514"/>
                </a:moveTo>
                <a:lnTo>
                  <a:pt x="3222053" y="1075626"/>
                </a:lnTo>
              </a:path>
              <a:path w="5155565" h="4150995">
                <a:moveTo>
                  <a:pt x="3544252" y="723544"/>
                </a:moveTo>
                <a:lnTo>
                  <a:pt x="3383165" y="891501"/>
                </a:lnTo>
              </a:path>
              <a:path w="5155565" h="4150995">
                <a:moveTo>
                  <a:pt x="3705364" y="581418"/>
                </a:moveTo>
                <a:lnTo>
                  <a:pt x="3544252" y="723544"/>
                </a:lnTo>
              </a:path>
              <a:path w="5155565" h="4150995">
                <a:moveTo>
                  <a:pt x="3866451" y="461899"/>
                </a:moveTo>
                <a:lnTo>
                  <a:pt x="3705352" y="581405"/>
                </a:lnTo>
              </a:path>
              <a:path w="5155565" h="4150995">
                <a:moveTo>
                  <a:pt x="4027551" y="364998"/>
                </a:moveTo>
                <a:lnTo>
                  <a:pt x="3866451" y="461899"/>
                </a:lnTo>
              </a:path>
              <a:path w="5155565" h="4150995">
                <a:moveTo>
                  <a:pt x="4188663" y="287477"/>
                </a:moveTo>
                <a:lnTo>
                  <a:pt x="4027551" y="364998"/>
                </a:lnTo>
              </a:path>
              <a:path w="5155565" h="4150995">
                <a:moveTo>
                  <a:pt x="4349762" y="229336"/>
                </a:moveTo>
                <a:lnTo>
                  <a:pt x="4188663" y="287477"/>
                </a:lnTo>
              </a:path>
              <a:path w="5155565" h="4150995">
                <a:moveTo>
                  <a:pt x="4510862" y="184111"/>
                </a:moveTo>
                <a:lnTo>
                  <a:pt x="4349762" y="229336"/>
                </a:lnTo>
              </a:path>
              <a:path w="5155565" h="4150995">
                <a:moveTo>
                  <a:pt x="4671961" y="142125"/>
                </a:moveTo>
                <a:lnTo>
                  <a:pt x="4510849" y="184111"/>
                </a:lnTo>
              </a:path>
              <a:path w="5155565" h="4150995">
                <a:moveTo>
                  <a:pt x="4833073" y="100126"/>
                </a:moveTo>
                <a:lnTo>
                  <a:pt x="4671974" y="142125"/>
                </a:lnTo>
              </a:path>
              <a:path w="5155565" h="4150995">
                <a:moveTo>
                  <a:pt x="4994173" y="48450"/>
                </a:moveTo>
                <a:lnTo>
                  <a:pt x="4833061" y="100126"/>
                </a:lnTo>
              </a:path>
              <a:path w="5155565" h="4150995">
                <a:moveTo>
                  <a:pt x="5155272" y="0"/>
                </a:moveTo>
                <a:lnTo>
                  <a:pt x="4994173" y="48450"/>
                </a:lnTo>
              </a:path>
              <a:path w="5155565" h="4150995">
                <a:moveTo>
                  <a:pt x="161099" y="3953649"/>
                </a:moveTo>
                <a:lnTo>
                  <a:pt x="0" y="3869677"/>
                </a:lnTo>
              </a:path>
              <a:path w="5155565" h="4150995">
                <a:moveTo>
                  <a:pt x="322211" y="4018254"/>
                </a:moveTo>
                <a:lnTo>
                  <a:pt x="161099" y="3953649"/>
                </a:lnTo>
              </a:path>
              <a:path w="5155565" h="4150995">
                <a:moveTo>
                  <a:pt x="483311" y="4069930"/>
                </a:moveTo>
                <a:lnTo>
                  <a:pt x="322211" y="4018254"/>
                </a:lnTo>
              </a:path>
              <a:path w="5155565" h="4150995">
                <a:moveTo>
                  <a:pt x="644410" y="4108704"/>
                </a:moveTo>
                <a:lnTo>
                  <a:pt x="483298" y="4069930"/>
                </a:lnTo>
              </a:path>
              <a:path w="5155565" h="4150995">
                <a:moveTo>
                  <a:pt x="805510" y="4137761"/>
                </a:moveTo>
                <a:lnTo>
                  <a:pt x="644410" y="4108704"/>
                </a:lnTo>
              </a:path>
              <a:path w="5155565" h="4150995">
                <a:moveTo>
                  <a:pt x="966609" y="4150677"/>
                </a:moveTo>
                <a:lnTo>
                  <a:pt x="805510" y="4137748"/>
                </a:lnTo>
              </a:path>
              <a:path w="5155565" h="4150995">
                <a:moveTo>
                  <a:pt x="1127721" y="4134535"/>
                </a:moveTo>
                <a:lnTo>
                  <a:pt x="966609" y="4150677"/>
                </a:lnTo>
              </a:path>
              <a:path w="5155565" h="4150995">
                <a:moveTo>
                  <a:pt x="1288808" y="4089311"/>
                </a:moveTo>
                <a:lnTo>
                  <a:pt x="1127709" y="4134535"/>
                </a:lnTo>
              </a:path>
              <a:path w="5155565" h="4150995">
                <a:moveTo>
                  <a:pt x="1449920" y="4027932"/>
                </a:moveTo>
                <a:lnTo>
                  <a:pt x="1288808" y="4089311"/>
                </a:lnTo>
              </a:path>
              <a:path w="5155565" h="4150995">
                <a:moveTo>
                  <a:pt x="1611020" y="3956888"/>
                </a:moveTo>
                <a:lnTo>
                  <a:pt x="1449920" y="4027944"/>
                </a:lnTo>
              </a:path>
              <a:path w="5155565" h="4150995">
                <a:moveTo>
                  <a:pt x="1772132" y="3866438"/>
                </a:moveTo>
                <a:lnTo>
                  <a:pt x="1611020" y="3956888"/>
                </a:lnTo>
              </a:path>
              <a:path w="5155565" h="4150995">
                <a:moveTo>
                  <a:pt x="1933232" y="3763073"/>
                </a:moveTo>
                <a:lnTo>
                  <a:pt x="1772132" y="3866438"/>
                </a:lnTo>
              </a:path>
              <a:path w="5155565" h="4150995">
                <a:moveTo>
                  <a:pt x="2094331" y="3653256"/>
                </a:moveTo>
                <a:lnTo>
                  <a:pt x="1933232" y="3763073"/>
                </a:lnTo>
              </a:path>
              <a:path w="5155565" h="4150995">
                <a:moveTo>
                  <a:pt x="2255431" y="3530511"/>
                </a:moveTo>
                <a:lnTo>
                  <a:pt x="2094318" y="3653243"/>
                </a:lnTo>
              </a:path>
              <a:path w="5155565" h="4150995">
                <a:moveTo>
                  <a:pt x="2416530" y="3407752"/>
                </a:moveTo>
                <a:lnTo>
                  <a:pt x="2255431" y="3530498"/>
                </a:lnTo>
              </a:path>
              <a:path w="5155565" h="4150995">
                <a:moveTo>
                  <a:pt x="2577630" y="3275329"/>
                </a:moveTo>
                <a:lnTo>
                  <a:pt x="2416530" y="3407765"/>
                </a:lnTo>
              </a:path>
              <a:path w="5155565" h="4150995">
                <a:moveTo>
                  <a:pt x="2738742" y="3136430"/>
                </a:moveTo>
                <a:lnTo>
                  <a:pt x="2577630" y="3275329"/>
                </a:lnTo>
              </a:path>
              <a:path w="5155565" h="4150995">
                <a:moveTo>
                  <a:pt x="2899841" y="2991078"/>
                </a:moveTo>
                <a:lnTo>
                  <a:pt x="2738742" y="3136430"/>
                </a:lnTo>
              </a:path>
              <a:path w="5155565" h="4150995">
                <a:moveTo>
                  <a:pt x="3060941" y="2842501"/>
                </a:moveTo>
                <a:lnTo>
                  <a:pt x="2899829" y="2991078"/>
                </a:lnTo>
              </a:path>
              <a:path w="5155565" h="4150995">
                <a:moveTo>
                  <a:pt x="3222040" y="2687447"/>
                </a:moveTo>
                <a:lnTo>
                  <a:pt x="3060941" y="2842501"/>
                </a:lnTo>
              </a:path>
              <a:path w="5155565" h="4150995">
                <a:moveTo>
                  <a:pt x="3383165" y="2538869"/>
                </a:moveTo>
                <a:lnTo>
                  <a:pt x="3222053" y="2687434"/>
                </a:lnTo>
              </a:path>
              <a:path w="5155565" h="4150995">
                <a:moveTo>
                  <a:pt x="3544252" y="2396731"/>
                </a:moveTo>
                <a:lnTo>
                  <a:pt x="3383165" y="2538857"/>
                </a:lnTo>
              </a:path>
              <a:path w="5155565" h="4150995">
                <a:moveTo>
                  <a:pt x="3705364" y="2267521"/>
                </a:moveTo>
                <a:lnTo>
                  <a:pt x="3544252" y="2396731"/>
                </a:lnTo>
              </a:path>
              <a:path w="5155565" h="4150995">
                <a:moveTo>
                  <a:pt x="3866451" y="2151240"/>
                </a:moveTo>
                <a:lnTo>
                  <a:pt x="3705352" y="2267521"/>
                </a:lnTo>
              </a:path>
              <a:path w="5155565" h="4150995">
                <a:moveTo>
                  <a:pt x="4027551" y="2047887"/>
                </a:moveTo>
                <a:lnTo>
                  <a:pt x="3866451" y="2151240"/>
                </a:lnTo>
              </a:path>
              <a:path w="5155565" h="4150995">
                <a:moveTo>
                  <a:pt x="4188663" y="1957438"/>
                </a:moveTo>
                <a:lnTo>
                  <a:pt x="4027551" y="2047887"/>
                </a:lnTo>
              </a:path>
              <a:path w="5155565" h="4150995">
                <a:moveTo>
                  <a:pt x="4349762" y="1883155"/>
                </a:moveTo>
                <a:lnTo>
                  <a:pt x="4188663" y="1957451"/>
                </a:lnTo>
              </a:path>
              <a:path w="5155565" h="4150995">
                <a:moveTo>
                  <a:pt x="4510862" y="1818551"/>
                </a:moveTo>
                <a:lnTo>
                  <a:pt x="4349762" y="1883155"/>
                </a:lnTo>
              </a:path>
              <a:path w="5155565" h="4150995">
                <a:moveTo>
                  <a:pt x="4671961" y="1763636"/>
                </a:moveTo>
                <a:lnTo>
                  <a:pt x="4510849" y="1818551"/>
                </a:lnTo>
              </a:path>
              <a:path w="5155565" h="4150995">
                <a:moveTo>
                  <a:pt x="4833073" y="1711959"/>
                </a:moveTo>
                <a:lnTo>
                  <a:pt x="4671974" y="1763636"/>
                </a:lnTo>
              </a:path>
              <a:path w="5155565" h="4150995">
                <a:moveTo>
                  <a:pt x="4994173" y="1663509"/>
                </a:moveTo>
                <a:lnTo>
                  <a:pt x="4833061" y="1711959"/>
                </a:lnTo>
              </a:path>
              <a:path w="5155565" h="4150995">
                <a:moveTo>
                  <a:pt x="5155272" y="1615046"/>
                </a:moveTo>
                <a:lnTo>
                  <a:pt x="4994173" y="1663496"/>
                </a:lnTo>
              </a:path>
            </a:pathLst>
          </a:custGeom>
          <a:ln w="12700">
            <a:solidFill>
              <a:srgbClr val="EC008C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/>
          <p:nvPr/>
        </p:nvSpPr>
        <p:spPr>
          <a:xfrm>
            <a:off x="3825791" y="4036172"/>
            <a:ext cx="13620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225">
                <a:solidFill>
                  <a:srgbClr val="EC008C"/>
                </a:solidFill>
                <a:latin typeface="Arial"/>
                <a:cs typeface="Arial"/>
              </a:rPr>
              <a:t>Zon</a:t>
            </a:r>
            <a:r>
              <a:rPr dirty="0" sz="1700" spc="-170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1700" spc="-190">
                <a:solidFill>
                  <a:srgbClr val="EC008C"/>
                </a:solidFill>
                <a:latin typeface="Arial"/>
                <a:cs typeface="Arial"/>
              </a:rPr>
              <a:t>d</a:t>
            </a:r>
            <a:r>
              <a:rPr dirty="0" sz="1700" spc="-145">
                <a:solidFill>
                  <a:srgbClr val="EC008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EC008C"/>
                </a:solidFill>
                <a:latin typeface="Arial"/>
                <a:cs typeface="Arial"/>
              </a:rPr>
              <a:t> </a:t>
            </a:r>
            <a:r>
              <a:rPr dirty="0" sz="1700" spc="-150">
                <a:solidFill>
                  <a:srgbClr val="EC008C"/>
                </a:solidFill>
                <a:latin typeface="Arial"/>
                <a:cs typeface="Arial"/>
              </a:rPr>
              <a:t>surpoids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355566" y="2588702"/>
            <a:ext cx="3784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60" b="1">
                <a:solidFill>
                  <a:srgbClr val="EC008C"/>
                </a:solidFill>
                <a:latin typeface="Arial"/>
                <a:cs typeface="Arial"/>
              </a:rPr>
              <a:t>I</a:t>
            </a:r>
            <a:r>
              <a:rPr dirty="0" sz="900" spc="-185" b="1">
                <a:solidFill>
                  <a:srgbClr val="EC008C"/>
                </a:solidFill>
                <a:latin typeface="Arial"/>
                <a:cs typeface="Arial"/>
              </a:rPr>
              <a:t>O</a:t>
            </a:r>
            <a:r>
              <a:rPr dirty="0" sz="900" spc="-75" b="1">
                <a:solidFill>
                  <a:srgbClr val="EC008C"/>
                </a:solidFill>
                <a:latin typeface="Arial"/>
                <a:cs typeface="Arial"/>
              </a:rPr>
              <a:t>TF-30</a:t>
            </a:r>
            <a:endParaRPr sz="900">
              <a:latin typeface="Arial"/>
              <a:cs typeface="Arial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6354253" y="4233062"/>
            <a:ext cx="381000" cy="117475"/>
          </a:xfrm>
          <a:custGeom>
            <a:avLst/>
            <a:gdLst/>
            <a:ahLst/>
            <a:cxnLst/>
            <a:rect l="l" t="t" r="r" b="b"/>
            <a:pathLst>
              <a:path w="381000" h="117475">
                <a:moveTo>
                  <a:pt x="380492" y="0"/>
                </a:moveTo>
                <a:lnTo>
                  <a:pt x="0" y="0"/>
                </a:lnTo>
                <a:lnTo>
                  <a:pt x="0" y="116992"/>
                </a:lnTo>
                <a:lnTo>
                  <a:pt x="380492" y="116992"/>
                </a:lnTo>
                <a:lnTo>
                  <a:pt x="3804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 txBox="1"/>
          <p:nvPr/>
        </p:nvSpPr>
        <p:spPr>
          <a:xfrm>
            <a:off x="6355566" y="4204789"/>
            <a:ext cx="3784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60" b="1">
                <a:solidFill>
                  <a:srgbClr val="EC008C"/>
                </a:solidFill>
                <a:latin typeface="Arial"/>
                <a:cs typeface="Arial"/>
              </a:rPr>
              <a:t>I</a:t>
            </a:r>
            <a:r>
              <a:rPr dirty="0" sz="900" spc="-185" b="1">
                <a:solidFill>
                  <a:srgbClr val="EC008C"/>
                </a:solidFill>
                <a:latin typeface="Arial"/>
                <a:cs typeface="Arial"/>
              </a:rPr>
              <a:t>O</a:t>
            </a:r>
            <a:r>
              <a:rPr dirty="0" sz="900" spc="-75" b="1">
                <a:solidFill>
                  <a:srgbClr val="EC008C"/>
                </a:solidFill>
                <a:latin typeface="Arial"/>
                <a:cs typeface="Arial"/>
              </a:rPr>
              <a:t>TF-25</a:t>
            </a:r>
            <a:endParaRPr sz="9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96342" y="9489537"/>
            <a:ext cx="4523740" cy="8972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034415">
              <a:lnSpc>
                <a:spcPts val="1100"/>
              </a:lnSpc>
              <a:spcBef>
                <a:spcPts val="95"/>
              </a:spcBef>
            </a:pP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0">
                <a:solidFill>
                  <a:srgbClr val="034EA2"/>
                </a:solidFill>
                <a:latin typeface="Gill Sans MT"/>
                <a:cs typeface="Gill Sans MT"/>
              </a:rPr>
              <a:t>chaque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25">
                <a:solidFill>
                  <a:srgbClr val="034EA2"/>
                </a:solidFill>
                <a:latin typeface="Gill Sans MT"/>
                <a:cs typeface="Gill Sans MT"/>
              </a:rPr>
              <a:t>enfant,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0">
                <a:solidFill>
                  <a:srgbClr val="034EA2"/>
                </a:solidFill>
                <a:latin typeface="Gill Sans MT"/>
                <a:cs typeface="Gill Sans MT"/>
              </a:rPr>
              <a:t>le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45">
                <a:solidFill>
                  <a:srgbClr val="034EA2"/>
                </a:solidFill>
                <a:latin typeface="Gill Sans MT"/>
                <a:cs typeface="Gill Sans MT"/>
              </a:rPr>
              <a:t>poids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15">
                <a:solidFill>
                  <a:srgbClr val="034EA2"/>
                </a:solidFill>
                <a:latin typeface="Gill Sans MT"/>
                <a:cs typeface="Gill Sans MT"/>
              </a:rPr>
              <a:t>la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20">
                <a:solidFill>
                  <a:srgbClr val="034EA2"/>
                </a:solidFill>
                <a:latin typeface="Gill Sans MT"/>
                <a:cs typeface="Gill Sans MT"/>
              </a:rPr>
              <a:t>taille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doivent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être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65">
                <a:solidFill>
                  <a:srgbClr val="034EA2"/>
                </a:solidFill>
                <a:latin typeface="Gill Sans MT"/>
                <a:cs typeface="Gill Sans MT"/>
              </a:rPr>
              <a:t>mesurés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régulièrement. </a:t>
            </a:r>
            <a:r>
              <a:rPr dirty="0" sz="1000" spc="-26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L’IMC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est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solidFill>
                  <a:srgbClr val="034EA2"/>
                </a:solidFill>
                <a:latin typeface="Gill Sans MT"/>
                <a:cs typeface="Gill Sans MT"/>
              </a:rPr>
              <a:t>calculé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et </a:t>
            </a:r>
            <a:r>
              <a:rPr dirty="0" sz="1000" spc="-85">
                <a:solidFill>
                  <a:srgbClr val="034EA2"/>
                </a:solidFill>
                <a:latin typeface="Gill Sans MT"/>
                <a:cs typeface="Gill Sans MT"/>
              </a:rPr>
              <a:t>reporté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0">
                <a:solidFill>
                  <a:srgbClr val="034EA2"/>
                </a:solidFill>
                <a:latin typeface="Gill Sans MT"/>
                <a:cs typeface="Gill Sans MT"/>
              </a:rPr>
              <a:t>sur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15">
                <a:solidFill>
                  <a:srgbClr val="034EA2"/>
                </a:solidFill>
                <a:latin typeface="Gill Sans MT"/>
                <a:cs typeface="Gill Sans MT"/>
              </a:rPr>
              <a:t>la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0">
                <a:solidFill>
                  <a:srgbClr val="034EA2"/>
                </a:solidFill>
                <a:latin typeface="Gill Sans MT"/>
                <a:cs typeface="Gill Sans MT"/>
              </a:rPr>
              <a:t>courbe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40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65">
                <a:solidFill>
                  <a:srgbClr val="034EA2"/>
                </a:solidFill>
                <a:latin typeface="Gill Sans MT"/>
                <a:cs typeface="Gill Sans MT"/>
              </a:rPr>
              <a:t>corpulence.</a:t>
            </a:r>
            <a:endParaRPr sz="1000">
              <a:latin typeface="Gill Sans MT"/>
              <a:cs typeface="Gill Sans MT"/>
            </a:endParaRPr>
          </a:p>
          <a:p>
            <a:pPr algn="just" marL="12700" marR="5080">
              <a:lnSpc>
                <a:spcPts val="800"/>
              </a:lnSpc>
              <a:spcBef>
                <a:spcPts val="365"/>
              </a:spcBef>
            </a:pP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Courbes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l’IMC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diffusées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dans le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cadre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du </a:t>
            </a:r>
            <a:r>
              <a:rPr dirty="0" sz="700" spc="-75">
                <a:solidFill>
                  <a:srgbClr val="034EA2"/>
                </a:solidFill>
                <a:latin typeface="Gill Sans MT"/>
                <a:cs typeface="Gill Sans MT"/>
              </a:rPr>
              <a:t>PNNS </a:t>
            </a:r>
            <a:r>
              <a:rPr dirty="0" sz="700" spc="35">
                <a:solidFill>
                  <a:srgbClr val="034EA2"/>
                </a:solidFill>
                <a:latin typeface="Gill Sans MT"/>
                <a:cs typeface="Gill Sans MT"/>
              </a:rPr>
              <a:t>à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partir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des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références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françaises*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issues des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données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l’étude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séquentielle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française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la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croissance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du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Centre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International de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l’Enfance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(Pr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Michel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Sempé),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complétées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par les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courbes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référence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l’International </a:t>
            </a:r>
            <a:r>
              <a:rPr dirty="0" sz="700" spc="-55">
                <a:solidFill>
                  <a:srgbClr val="034EA2"/>
                </a:solidFill>
                <a:latin typeface="Gill Sans MT"/>
                <a:cs typeface="Gill Sans MT"/>
              </a:rPr>
              <a:t>Obesity Task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Force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(IOTF)**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atteignant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les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valeurs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25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le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surpoids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(IOTF-25)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30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l’obésité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(IOTF-30)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35">
                <a:solidFill>
                  <a:srgbClr val="034EA2"/>
                </a:solidFill>
                <a:latin typeface="Gill Sans MT"/>
                <a:cs typeface="Gill Sans MT"/>
              </a:rPr>
              <a:t>à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10">
                <a:solidFill>
                  <a:srgbClr val="034EA2"/>
                </a:solidFill>
                <a:latin typeface="Gill Sans MT"/>
                <a:cs typeface="Gill Sans MT"/>
              </a:rPr>
              <a:t>l’âge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18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ans.</a:t>
            </a:r>
            <a:endParaRPr sz="700">
              <a:latin typeface="Gill Sans MT"/>
              <a:cs typeface="Gill Sans MT"/>
            </a:endParaRPr>
          </a:p>
          <a:p>
            <a:pPr algn="just" marL="12700">
              <a:lnSpc>
                <a:spcPts val="819"/>
              </a:lnSpc>
              <a:spcBef>
                <a:spcPts val="225"/>
              </a:spcBef>
            </a:pPr>
            <a:r>
              <a:rPr dirty="0" sz="700" spc="75">
                <a:solidFill>
                  <a:srgbClr val="034EA2"/>
                </a:solidFill>
                <a:latin typeface="Gill Sans MT"/>
                <a:cs typeface="Gill Sans MT"/>
              </a:rPr>
              <a:t>*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françaises</a:t>
            </a:r>
            <a:r>
              <a:rPr dirty="0" sz="700" spc="-1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Rolland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Cachera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coll.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Eur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60">
                <a:solidFill>
                  <a:srgbClr val="034EA2"/>
                </a:solidFill>
                <a:latin typeface="Gill Sans MT"/>
                <a:cs typeface="Gill Sans MT"/>
              </a:rPr>
              <a:t>J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Clin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70">
                <a:solidFill>
                  <a:srgbClr val="034EA2"/>
                </a:solidFill>
                <a:latin typeface="Gill Sans MT"/>
                <a:cs typeface="Gill Sans MT"/>
              </a:rPr>
              <a:t>Nutr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5">
                <a:solidFill>
                  <a:srgbClr val="034EA2"/>
                </a:solidFill>
                <a:latin typeface="Gill Sans MT"/>
                <a:cs typeface="Gill Sans MT"/>
              </a:rPr>
              <a:t>1991</a:t>
            </a:r>
            <a:r>
              <a:rPr dirty="0" sz="700" spc="-1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;45:13-21.</a:t>
            </a:r>
            <a:endParaRPr sz="700">
              <a:latin typeface="Gill Sans MT"/>
              <a:cs typeface="Gill Sans MT"/>
            </a:endParaRPr>
          </a:p>
          <a:p>
            <a:pPr algn="just" marL="12700">
              <a:lnSpc>
                <a:spcPts val="819"/>
              </a:lnSpc>
            </a:pPr>
            <a:r>
              <a:rPr dirty="0" sz="700" spc="65">
                <a:solidFill>
                  <a:srgbClr val="034EA2"/>
                </a:solidFill>
                <a:latin typeface="Gill Sans MT"/>
                <a:cs typeface="Gill Sans MT"/>
              </a:rPr>
              <a:t>**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internationales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75">
                <a:solidFill>
                  <a:srgbClr val="034EA2"/>
                </a:solidFill>
                <a:latin typeface="Gill Sans MT"/>
                <a:cs typeface="Gill Sans MT"/>
              </a:rPr>
              <a:t>(IOTF)</a:t>
            </a:r>
            <a:r>
              <a:rPr dirty="0" sz="700" spc="-1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Cole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coll. </a:t>
            </a:r>
            <a:r>
              <a:rPr dirty="0" sz="700" spc="-10">
                <a:solidFill>
                  <a:srgbClr val="034EA2"/>
                </a:solidFill>
                <a:latin typeface="Gill Sans MT"/>
                <a:cs typeface="Gill Sans MT"/>
              </a:rPr>
              <a:t>BMJ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15">
                <a:solidFill>
                  <a:srgbClr val="034EA2"/>
                </a:solidFill>
                <a:latin typeface="Gill Sans MT"/>
                <a:cs typeface="Gill Sans MT"/>
              </a:rPr>
              <a:t>2000;320:1240-3.</a:t>
            </a:r>
            <a:endParaRPr sz="700">
              <a:latin typeface="Gill Sans MT"/>
              <a:cs typeface="Gill Sans MT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1471039" y="254571"/>
            <a:ext cx="5508625" cy="360045"/>
          </a:xfrm>
          <a:prstGeom prst="rect">
            <a:avLst/>
          </a:prstGeom>
          <a:solidFill>
            <a:srgbClr val="EC008C"/>
          </a:solidFill>
        </p:spPr>
        <p:txBody>
          <a:bodyPr wrap="square" lIns="0" tIns="36194" rIns="0" bIns="0" rtlCol="0" vert="horz">
            <a:spAutoFit/>
          </a:bodyPr>
          <a:lstStyle/>
          <a:p>
            <a:pPr marL="632460">
              <a:lnSpc>
                <a:spcPct val="100000"/>
              </a:lnSpc>
              <a:spcBef>
                <a:spcPts val="284"/>
              </a:spcBef>
            </a:pPr>
            <a:r>
              <a:rPr dirty="0" sz="1700" spc="-90">
                <a:solidFill>
                  <a:srgbClr val="FFFFFF"/>
                </a:solidFill>
                <a:latin typeface="Gill Sans MT"/>
                <a:cs typeface="Gill Sans MT"/>
              </a:rPr>
              <a:t>Courbe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60">
                <a:solidFill>
                  <a:srgbClr val="FFFFFF"/>
                </a:solidFill>
                <a:latin typeface="Gill Sans MT"/>
                <a:cs typeface="Gill Sans MT"/>
              </a:rPr>
              <a:t>Corpulence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30">
                <a:solidFill>
                  <a:srgbClr val="FFFFFF"/>
                </a:solidFill>
                <a:latin typeface="Gill Sans MT"/>
                <a:cs typeface="Gill Sans MT"/>
              </a:rPr>
              <a:t>chez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les </a:t>
            </a:r>
            <a:r>
              <a:rPr dirty="0" sz="1700" spc="25">
                <a:solidFill>
                  <a:srgbClr val="FFFFFF"/>
                </a:solidFill>
                <a:latin typeface="Gill Sans MT"/>
                <a:cs typeface="Gill Sans MT"/>
              </a:rPr>
              <a:t>filles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80">
                <a:solidFill>
                  <a:srgbClr val="FFFFFF"/>
                </a:solidFill>
                <a:latin typeface="Gill Sans MT"/>
                <a:cs typeface="Gill Sans MT"/>
              </a:rPr>
              <a:t>0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114">
                <a:solidFill>
                  <a:srgbClr val="FFFFFF"/>
                </a:solidFill>
                <a:latin typeface="Gill Sans MT"/>
                <a:cs typeface="Gill Sans MT"/>
              </a:rPr>
              <a:t>à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15">
                <a:solidFill>
                  <a:srgbClr val="FFFFFF"/>
                </a:solidFill>
                <a:latin typeface="Gill Sans MT"/>
                <a:cs typeface="Gill Sans MT"/>
              </a:rPr>
              <a:t>18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30">
                <a:solidFill>
                  <a:srgbClr val="FFFFFF"/>
                </a:solidFill>
                <a:latin typeface="Gill Sans MT"/>
                <a:cs typeface="Gill Sans MT"/>
              </a:rPr>
              <a:t>ans</a:t>
            </a:r>
            <a:endParaRPr sz="1700">
              <a:latin typeface="Gill Sans MT"/>
              <a:cs typeface="Gill Sans MT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1458346" y="617351"/>
            <a:ext cx="5542915" cy="49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5">
                <a:solidFill>
                  <a:srgbClr val="034EA2"/>
                </a:solidFill>
                <a:latin typeface="Gill Sans MT"/>
                <a:cs typeface="Gill Sans MT"/>
              </a:rPr>
              <a:t>françaises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30">
                <a:solidFill>
                  <a:srgbClr val="034EA2"/>
                </a:solidFill>
                <a:latin typeface="Gill Sans MT"/>
                <a:cs typeface="Gill Sans MT"/>
              </a:rPr>
              <a:t>et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5">
                <a:solidFill>
                  <a:srgbClr val="034EA2"/>
                </a:solidFill>
                <a:latin typeface="Gill Sans MT"/>
                <a:cs typeface="Gill Sans MT"/>
              </a:rPr>
              <a:t>seuils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25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>
                <a:solidFill>
                  <a:srgbClr val="034EA2"/>
                </a:solidFill>
                <a:latin typeface="Gill Sans MT"/>
                <a:cs typeface="Gill Sans MT"/>
              </a:rPr>
              <a:t>l’International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30">
                <a:solidFill>
                  <a:srgbClr val="034EA2"/>
                </a:solidFill>
                <a:latin typeface="Gill Sans MT"/>
                <a:cs typeface="Gill Sans MT"/>
              </a:rPr>
              <a:t>Obesity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60">
                <a:solidFill>
                  <a:srgbClr val="034EA2"/>
                </a:solidFill>
                <a:latin typeface="Gill Sans MT"/>
                <a:cs typeface="Gill Sans MT"/>
              </a:rPr>
              <a:t>Task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55">
                <a:solidFill>
                  <a:srgbClr val="034EA2"/>
                </a:solidFill>
                <a:latin typeface="Gill Sans MT"/>
                <a:cs typeface="Gill Sans MT"/>
              </a:rPr>
              <a:t>Force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70">
                <a:solidFill>
                  <a:srgbClr val="034EA2"/>
                </a:solidFill>
                <a:latin typeface="Gill Sans MT"/>
                <a:cs typeface="Gill Sans MT"/>
              </a:rPr>
              <a:t>(IOTF)</a:t>
            </a:r>
            <a:endParaRPr sz="1100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919"/>
              </a:spcBef>
              <a:tabLst>
                <a:tab pos="1852930" algn="l"/>
                <a:tab pos="3571875" algn="l"/>
                <a:tab pos="5516880" algn="l"/>
              </a:tabLst>
            </a:pPr>
            <a:r>
              <a:rPr dirty="0" sz="1200" spc="-17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o</a:t>
            </a:r>
            <a:r>
              <a:rPr dirty="0" sz="1200" spc="-35">
                <a:solidFill>
                  <a:srgbClr val="034EA2"/>
                </a:solidFill>
                <a:latin typeface="Gill Sans MT"/>
                <a:cs typeface="Gill Sans MT"/>
              </a:rPr>
              <a:t>m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7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r>
              <a:rPr dirty="0" sz="1200" spc="9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P</a:t>
            </a:r>
            <a:r>
              <a:rPr dirty="0" sz="1200" spc="-50">
                <a:solidFill>
                  <a:srgbClr val="034EA2"/>
                </a:solidFill>
                <a:latin typeface="Gill Sans MT"/>
                <a:cs typeface="Gill Sans MT"/>
              </a:rPr>
              <a:t>r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é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o</a:t>
            </a:r>
            <a:r>
              <a:rPr dirty="0" sz="1200" spc="-35">
                <a:solidFill>
                  <a:srgbClr val="034EA2"/>
                </a:solidFill>
                <a:latin typeface="Gill Sans MT"/>
                <a:cs typeface="Gill Sans MT"/>
              </a:rPr>
              <a:t>m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r>
              <a:rPr dirty="0" sz="1200" spc="-12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35">
                <a:solidFill>
                  <a:srgbClr val="034EA2"/>
                </a:solidFill>
                <a:latin typeface="Gill Sans MT"/>
                <a:cs typeface="Gill Sans MT"/>
              </a:rPr>
              <a:t>D</a:t>
            </a:r>
            <a:r>
              <a:rPr dirty="0" sz="1200" spc="70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t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d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65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10">
                <a:solidFill>
                  <a:srgbClr val="034EA2"/>
                </a:solidFill>
                <a:latin typeface="Gill Sans MT"/>
                <a:cs typeface="Gill Sans MT"/>
              </a:rPr>
              <a:t>i</a:t>
            </a:r>
            <a:r>
              <a:rPr dirty="0" sz="1200">
                <a:solidFill>
                  <a:srgbClr val="034EA2"/>
                </a:solidFill>
                <a:latin typeface="Gill Sans MT"/>
                <a:cs typeface="Gill Sans MT"/>
              </a:rPr>
              <a:t>s</a:t>
            </a:r>
            <a:r>
              <a:rPr dirty="0" sz="1200" spc="10">
                <a:solidFill>
                  <a:srgbClr val="034EA2"/>
                </a:solidFill>
                <a:latin typeface="Gill Sans MT"/>
                <a:cs typeface="Gill Sans MT"/>
              </a:rPr>
              <a:t>s</a:t>
            </a:r>
            <a:r>
              <a:rPr dirty="0" sz="1200" spc="65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-2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c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-9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endParaRPr sz="1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1039" y="254571"/>
            <a:ext cx="5508625" cy="360045"/>
          </a:xfrm>
          <a:prstGeom prst="rect">
            <a:avLst/>
          </a:prstGeom>
          <a:solidFill>
            <a:srgbClr val="034EA2"/>
          </a:solidFill>
        </p:spPr>
        <p:txBody>
          <a:bodyPr wrap="square" lIns="0" tIns="36194" rIns="0" bIns="0" rtlCol="0" vert="horz">
            <a:spAutoFit/>
          </a:bodyPr>
          <a:lstStyle/>
          <a:p>
            <a:pPr marL="502284">
              <a:lnSpc>
                <a:spcPct val="100000"/>
              </a:lnSpc>
              <a:spcBef>
                <a:spcPts val="284"/>
              </a:spcBef>
            </a:pPr>
            <a:r>
              <a:rPr dirty="0" sz="1700" spc="-90">
                <a:solidFill>
                  <a:srgbClr val="FFFFFF"/>
                </a:solidFill>
                <a:latin typeface="Gill Sans MT"/>
                <a:cs typeface="Gill Sans MT"/>
              </a:rPr>
              <a:t>Courbe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60">
                <a:solidFill>
                  <a:srgbClr val="FFFFFF"/>
                </a:solidFill>
                <a:latin typeface="Gill Sans MT"/>
                <a:cs typeface="Gill Sans MT"/>
              </a:rPr>
              <a:t>Corpulence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30">
                <a:solidFill>
                  <a:srgbClr val="FFFFFF"/>
                </a:solidFill>
                <a:latin typeface="Gill Sans MT"/>
                <a:cs typeface="Gill Sans MT"/>
              </a:rPr>
              <a:t>chez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les </a:t>
            </a:r>
            <a:r>
              <a:rPr dirty="0" sz="1700" spc="-15">
                <a:solidFill>
                  <a:srgbClr val="FFFFFF"/>
                </a:solidFill>
                <a:latin typeface="Gill Sans MT"/>
                <a:cs typeface="Gill Sans MT"/>
              </a:rPr>
              <a:t>garçons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-25">
                <a:solidFill>
                  <a:srgbClr val="FFFFFF"/>
                </a:solidFill>
                <a:latin typeface="Gill Sans MT"/>
                <a:cs typeface="Gill Sans MT"/>
              </a:rPr>
              <a:t>de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80">
                <a:solidFill>
                  <a:srgbClr val="FFFFFF"/>
                </a:solidFill>
                <a:latin typeface="Gill Sans MT"/>
                <a:cs typeface="Gill Sans MT"/>
              </a:rPr>
              <a:t>0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114">
                <a:solidFill>
                  <a:srgbClr val="FFFFFF"/>
                </a:solidFill>
                <a:latin typeface="Gill Sans MT"/>
                <a:cs typeface="Gill Sans MT"/>
              </a:rPr>
              <a:t>à</a:t>
            </a:r>
            <a:r>
              <a:rPr dirty="0" sz="1700" spc="-5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15">
                <a:solidFill>
                  <a:srgbClr val="FFFFFF"/>
                </a:solidFill>
                <a:latin typeface="Gill Sans MT"/>
                <a:cs typeface="Gill Sans MT"/>
              </a:rPr>
              <a:t>18</a:t>
            </a:r>
            <a:r>
              <a:rPr dirty="0" sz="1700">
                <a:solidFill>
                  <a:srgbClr val="FFFFFF"/>
                </a:solidFill>
                <a:latin typeface="Gill Sans MT"/>
                <a:cs typeface="Gill Sans MT"/>
              </a:rPr>
              <a:t> </a:t>
            </a:r>
            <a:r>
              <a:rPr dirty="0" sz="1700" spc="30">
                <a:solidFill>
                  <a:srgbClr val="FFFFFF"/>
                </a:solidFill>
                <a:latin typeface="Gill Sans MT"/>
                <a:cs typeface="Gill Sans MT"/>
              </a:rPr>
              <a:t>ans</a:t>
            </a:r>
            <a:endParaRPr sz="1700">
              <a:latin typeface="Gill Sans MT"/>
              <a:cs typeface="Gill Sans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14259" y="1431137"/>
            <a:ext cx="5840095" cy="7468234"/>
            <a:chOff x="914259" y="1431137"/>
            <a:chExt cx="5840095" cy="7468234"/>
          </a:xfrm>
        </p:grpSpPr>
        <p:sp>
          <p:nvSpPr>
            <p:cNvPr id="4" name="object 4"/>
            <p:cNvSpPr/>
            <p:nvPr/>
          </p:nvSpPr>
          <p:spPr>
            <a:xfrm>
              <a:off x="921891" y="4026217"/>
              <a:ext cx="5824855" cy="4846320"/>
            </a:xfrm>
            <a:custGeom>
              <a:avLst/>
              <a:gdLst/>
              <a:ahLst/>
              <a:cxnLst/>
              <a:rect l="l" t="t" r="r" b="b"/>
              <a:pathLst>
                <a:path w="5824855" h="4846320">
                  <a:moveTo>
                    <a:pt x="5824804" y="0"/>
                  </a:moveTo>
                  <a:lnTo>
                    <a:pt x="5507151" y="167932"/>
                  </a:lnTo>
                  <a:lnTo>
                    <a:pt x="5345226" y="266814"/>
                  </a:lnTo>
                  <a:lnTo>
                    <a:pt x="5183238" y="373875"/>
                  </a:lnTo>
                  <a:lnTo>
                    <a:pt x="5021287" y="493268"/>
                  </a:lnTo>
                  <a:lnTo>
                    <a:pt x="4859286" y="626287"/>
                  </a:lnTo>
                  <a:lnTo>
                    <a:pt x="4697310" y="761504"/>
                  </a:lnTo>
                  <a:lnTo>
                    <a:pt x="4535360" y="911961"/>
                  </a:lnTo>
                  <a:lnTo>
                    <a:pt x="4373359" y="1064107"/>
                  </a:lnTo>
                  <a:lnTo>
                    <a:pt x="4211358" y="1213142"/>
                  </a:lnTo>
                  <a:lnTo>
                    <a:pt x="4049433" y="1362532"/>
                  </a:lnTo>
                  <a:lnTo>
                    <a:pt x="3887444" y="1496466"/>
                  </a:lnTo>
                  <a:lnTo>
                    <a:pt x="3725494" y="1629575"/>
                  </a:lnTo>
                  <a:lnTo>
                    <a:pt x="3563480" y="1744560"/>
                  </a:lnTo>
                  <a:lnTo>
                    <a:pt x="3401479" y="1858721"/>
                  </a:lnTo>
                  <a:lnTo>
                    <a:pt x="3239490" y="1965032"/>
                  </a:lnTo>
                  <a:lnTo>
                    <a:pt x="3077552" y="2066886"/>
                  </a:lnTo>
                  <a:lnTo>
                    <a:pt x="2915564" y="2168321"/>
                  </a:lnTo>
                  <a:lnTo>
                    <a:pt x="2753601" y="2267572"/>
                  </a:lnTo>
                  <a:lnTo>
                    <a:pt x="2591612" y="2360688"/>
                  </a:lnTo>
                  <a:lnTo>
                    <a:pt x="2429687" y="2448458"/>
                  </a:lnTo>
                  <a:lnTo>
                    <a:pt x="2267686" y="2518041"/>
                  </a:lnTo>
                  <a:lnTo>
                    <a:pt x="2105685" y="2573807"/>
                  </a:lnTo>
                  <a:lnTo>
                    <a:pt x="1943735" y="2614701"/>
                  </a:lnTo>
                  <a:lnTo>
                    <a:pt x="1781759" y="2632786"/>
                  </a:lnTo>
                  <a:lnTo>
                    <a:pt x="1619745" y="2635364"/>
                  </a:lnTo>
                  <a:lnTo>
                    <a:pt x="1457807" y="2624543"/>
                  </a:lnTo>
                  <a:lnTo>
                    <a:pt x="1295793" y="2593911"/>
                  </a:lnTo>
                  <a:lnTo>
                    <a:pt x="1133792" y="2552204"/>
                  </a:lnTo>
                  <a:lnTo>
                    <a:pt x="971867" y="2484945"/>
                  </a:lnTo>
                  <a:lnTo>
                    <a:pt x="809866" y="2378913"/>
                  </a:lnTo>
                  <a:lnTo>
                    <a:pt x="647915" y="2226068"/>
                  </a:lnTo>
                  <a:lnTo>
                    <a:pt x="612803" y="2187140"/>
                  </a:lnTo>
                  <a:lnTo>
                    <a:pt x="580011" y="2146310"/>
                  </a:lnTo>
                  <a:lnTo>
                    <a:pt x="548837" y="2104159"/>
                  </a:lnTo>
                  <a:lnTo>
                    <a:pt x="518577" y="2061269"/>
                  </a:lnTo>
                  <a:lnTo>
                    <a:pt x="488525" y="2018222"/>
                  </a:lnTo>
                  <a:lnTo>
                    <a:pt x="457980" y="1975601"/>
                  </a:lnTo>
                  <a:lnTo>
                    <a:pt x="426236" y="1933986"/>
                  </a:lnTo>
                  <a:lnTo>
                    <a:pt x="392589" y="1893960"/>
                  </a:lnTo>
                  <a:lnTo>
                    <a:pt x="356336" y="1856104"/>
                  </a:lnTo>
                  <a:lnTo>
                    <a:pt x="323989" y="1835340"/>
                  </a:lnTo>
                  <a:lnTo>
                    <a:pt x="291591" y="1825866"/>
                  </a:lnTo>
                  <a:lnTo>
                    <a:pt x="259181" y="1836216"/>
                  </a:lnTo>
                  <a:lnTo>
                    <a:pt x="226783" y="1865617"/>
                  </a:lnTo>
                  <a:lnTo>
                    <a:pt x="194386" y="1921281"/>
                  </a:lnTo>
                  <a:lnTo>
                    <a:pt x="161988" y="2010981"/>
                  </a:lnTo>
                  <a:lnTo>
                    <a:pt x="129578" y="2137206"/>
                  </a:lnTo>
                  <a:lnTo>
                    <a:pt x="97180" y="2311831"/>
                  </a:lnTo>
                  <a:lnTo>
                    <a:pt x="64757" y="2544978"/>
                  </a:lnTo>
                  <a:lnTo>
                    <a:pt x="32448" y="2849194"/>
                  </a:lnTo>
                  <a:lnTo>
                    <a:pt x="0" y="3354565"/>
                  </a:lnTo>
                  <a:lnTo>
                    <a:pt x="0" y="4845723"/>
                  </a:lnTo>
                  <a:lnTo>
                    <a:pt x="32448" y="4424324"/>
                  </a:lnTo>
                  <a:lnTo>
                    <a:pt x="57356" y="4233953"/>
                  </a:lnTo>
                  <a:lnTo>
                    <a:pt x="64231" y="4184526"/>
                  </a:lnTo>
                  <a:lnTo>
                    <a:pt x="71579" y="4134730"/>
                  </a:lnTo>
                  <a:lnTo>
                    <a:pt x="79504" y="4084746"/>
                  </a:lnTo>
                  <a:lnTo>
                    <a:pt x="88114" y="4034755"/>
                  </a:lnTo>
                  <a:lnTo>
                    <a:pt x="97514" y="3984939"/>
                  </a:lnTo>
                  <a:lnTo>
                    <a:pt x="107812" y="3935480"/>
                  </a:lnTo>
                  <a:lnTo>
                    <a:pt x="119113" y="3886561"/>
                  </a:lnTo>
                  <a:lnTo>
                    <a:pt x="131523" y="3838361"/>
                  </a:lnTo>
                  <a:lnTo>
                    <a:pt x="145149" y="3791065"/>
                  </a:lnTo>
                  <a:lnTo>
                    <a:pt x="160097" y="3744852"/>
                  </a:lnTo>
                  <a:lnTo>
                    <a:pt x="176474" y="3699905"/>
                  </a:lnTo>
                  <a:lnTo>
                    <a:pt x="194386" y="3656406"/>
                  </a:lnTo>
                  <a:lnTo>
                    <a:pt x="226783" y="3601173"/>
                  </a:lnTo>
                  <a:lnTo>
                    <a:pt x="259181" y="3566820"/>
                  </a:lnTo>
                  <a:lnTo>
                    <a:pt x="291591" y="3546398"/>
                  </a:lnTo>
                  <a:lnTo>
                    <a:pt x="323989" y="3540518"/>
                  </a:lnTo>
                  <a:lnTo>
                    <a:pt x="356336" y="3542995"/>
                  </a:lnTo>
                  <a:lnTo>
                    <a:pt x="402051" y="3563544"/>
                  </a:lnTo>
                  <a:lnTo>
                    <a:pt x="445164" y="3588811"/>
                  </a:lnTo>
                  <a:lnTo>
                    <a:pt x="486424" y="3617378"/>
                  </a:lnTo>
                  <a:lnTo>
                    <a:pt x="526580" y="3647825"/>
                  </a:lnTo>
                  <a:lnTo>
                    <a:pt x="566381" y="3678732"/>
                  </a:lnTo>
                  <a:lnTo>
                    <a:pt x="606576" y="3708680"/>
                  </a:lnTo>
                  <a:lnTo>
                    <a:pt x="647915" y="3736251"/>
                  </a:lnTo>
                  <a:lnTo>
                    <a:pt x="809866" y="3825455"/>
                  </a:lnTo>
                  <a:lnTo>
                    <a:pt x="971867" y="3892207"/>
                  </a:lnTo>
                  <a:lnTo>
                    <a:pt x="1133792" y="3939895"/>
                  </a:lnTo>
                  <a:lnTo>
                    <a:pt x="1457807" y="4016730"/>
                  </a:lnTo>
                  <a:lnTo>
                    <a:pt x="1619745" y="4046423"/>
                  </a:lnTo>
                  <a:lnTo>
                    <a:pt x="1781759" y="4072724"/>
                  </a:lnTo>
                  <a:lnTo>
                    <a:pt x="1943735" y="4092168"/>
                  </a:lnTo>
                  <a:lnTo>
                    <a:pt x="2105685" y="4099699"/>
                  </a:lnTo>
                  <a:lnTo>
                    <a:pt x="2267686" y="4098455"/>
                  </a:lnTo>
                  <a:lnTo>
                    <a:pt x="2429687" y="4089374"/>
                  </a:lnTo>
                  <a:lnTo>
                    <a:pt x="2591612" y="4069829"/>
                  </a:lnTo>
                  <a:lnTo>
                    <a:pt x="2753601" y="4045991"/>
                  </a:lnTo>
                  <a:lnTo>
                    <a:pt x="2915564" y="4020527"/>
                  </a:lnTo>
                  <a:lnTo>
                    <a:pt x="3077552" y="3991368"/>
                  </a:lnTo>
                  <a:lnTo>
                    <a:pt x="3239490" y="3961447"/>
                  </a:lnTo>
                  <a:lnTo>
                    <a:pt x="3401479" y="3927970"/>
                  </a:lnTo>
                  <a:lnTo>
                    <a:pt x="3563480" y="3886212"/>
                  </a:lnTo>
                  <a:lnTo>
                    <a:pt x="3725494" y="3841064"/>
                  </a:lnTo>
                  <a:lnTo>
                    <a:pt x="3887444" y="3782542"/>
                  </a:lnTo>
                  <a:lnTo>
                    <a:pt x="4049433" y="3716705"/>
                  </a:lnTo>
                  <a:lnTo>
                    <a:pt x="4211358" y="3639553"/>
                  </a:lnTo>
                  <a:lnTo>
                    <a:pt x="4373359" y="3556698"/>
                  </a:lnTo>
                  <a:lnTo>
                    <a:pt x="4535360" y="3469106"/>
                  </a:lnTo>
                  <a:lnTo>
                    <a:pt x="4697310" y="3379952"/>
                  </a:lnTo>
                  <a:lnTo>
                    <a:pt x="4830469" y="3310214"/>
                  </a:lnTo>
                  <a:lnTo>
                    <a:pt x="4918991" y="3264694"/>
                  </a:lnTo>
                  <a:lnTo>
                    <a:pt x="5007595" y="3220100"/>
                  </a:lnTo>
                  <a:lnTo>
                    <a:pt x="5052002" y="3198188"/>
                  </a:lnTo>
                  <a:lnTo>
                    <a:pt x="5096521" y="3176554"/>
                  </a:lnTo>
                  <a:lnTo>
                    <a:pt x="5141180" y="3155213"/>
                  </a:lnTo>
                  <a:lnTo>
                    <a:pt x="5186011" y="3134181"/>
                  </a:lnTo>
                  <a:lnTo>
                    <a:pt x="5231042" y="3113474"/>
                  </a:lnTo>
                  <a:lnTo>
                    <a:pt x="5276306" y="3093107"/>
                  </a:lnTo>
                  <a:lnTo>
                    <a:pt x="5321831" y="3073096"/>
                  </a:lnTo>
                  <a:lnTo>
                    <a:pt x="5367648" y="3053456"/>
                  </a:lnTo>
                  <a:lnTo>
                    <a:pt x="5413787" y="3034203"/>
                  </a:lnTo>
                  <a:lnTo>
                    <a:pt x="5460278" y="3015352"/>
                  </a:lnTo>
                  <a:lnTo>
                    <a:pt x="5507151" y="2996920"/>
                  </a:lnTo>
                  <a:lnTo>
                    <a:pt x="5824804" y="2884131"/>
                  </a:lnTo>
                  <a:lnTo>
                    <a:pt x="5824804" y="0"/>
                  </a:lnTo>
                  <a:close/>
                </a:path>
              </a:pathLst>
            </a:custGeom>
            <a:solidFill>
              <a:srgbClr val="D4EFF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921879" y="8883593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20">
                  <a:moveTo>
                    <a:pt x="5824804" y="0"/>
                  </a:moveTo>
                  <a:lnTo>
                    <a:pt x="0" y="0"/>
                  </a:lnTo>
                  <a:lnTo>
                    <a:pt x="0" y="7486"/>
                  </a:lnTo>
                  <a:lnTo>
                    <a:pt x="5824804" y="7486"/>
                  </a:lnTo>
                  <a:lnTo>
                    <a:pt x="5824804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45703" y="2088794"/>
              <a:ext cx="0" cy="6802755"/>
            </a:xfrm>
            <a:custGeom>
              <a:avLst/>
              <a:gdLst/>
              <a:ahLst/>
              <a:cxnLst/>
              <a:rect l="l" t="t" r="r" b="b"/>
              <a:pathLst>
                <a:path w="0" h="6802755">
                  <a:moveTo>
                    <a:pt x="0" y="0"/>
                  </a:moveTo>
                  <a:lnTo>
                    <a:pt x="0" y="6802285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69528" y="2088794"/>
              <a:ext cx="971550" cy="6802755"/>
            </a:xfrm>
            <a:custGeom>
              <a:avLst/>
              <a:gdLst/>
              <a:ahLst/>
              <a:cxnLst/>
              <a:rect l="l" t="t" r="r" b="b"/>
              <a:pathLst>
                <a:path w="971550" h="6802755">
                  <a:moveTo>
                    <a:pt x="0" y="0"/>
                  </a:moveTo>
                  <a:lnTo>
                    <a:pt x="0" y="6802285"/>
                  </a:lnTo>
                </a:path>
                <a:path w="971550" h="6802755">
                  <a:moveTo>
                    <a:pt x="323799" y="0"/>
                  </a:moveTo>
                  <a:lnTo>
                    <a:pt x="323799" y="6802285"/>
                  </a:lnTo>
                </a:path>
                <a:path w="971550" h="6802755">
                  <a:moveTo>
                    <a:pt x="647674" y="0"/>
                  </a:moveTo>
                  <a:lnTo>
                    <a:pt x="647674" y="6802285"/>
                  </a:lnTo>
                </a:path>
                <a:path w="971550" h="6802755">
                  <a:moveTo>
                    <a:pt x="971499" y="0"/>
                  </a:moveTo>
                  <a:lnTo>
                    <a:pt x="971499" y="6802285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864851" y="2088794"/>
              <a:ext cx="0" cy="6802755"/>
            </a:xfrm>
            <a:custGeom>
              <a:avLst/>
              <a:gdLst/>
              <a:ahLst/>
              <a:cxnLst/>
              <a:rect l="l" t="t" r="r" b="b"/>
              <a:pathLst>
                <a:path w="0" h="6802755">
                  <a:moveTo>
                    <a:pt x="0" y="0"/>
                  </a:moveTo>
                  <a:lnTo>
                    <a:pt x="0" y="6802285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188663" y="2088794"/>
              <a:ext cx="323850" cy="6802755"/>
            </a:xfrm>
            <a:custGeom>
              <a:avLst/>
              <a:gdLst/>
              <a:ahLst/>
              <a:cxnLst/>
              <a:rect l="l" t="t" r="r" b="b"/>
              <a:pathLst>
                <a:path w="323850" h="6802755">
                  <a:moveTo>
                    <a:pt x="0" y="0"/>
                  </a:moveTo>
                  <a:lnTo>
                    <a:pt x="0" y="6802285"/>
                  </a:lnTo>
                </a:path>
                <a:path w="323850" h="6802755">
                  <a:moveTo>
                    <a:pt x="323824" y="0"/>
                  </a:moveTo>
                  <a:lnTo>
                    <a:pt x="323824" y="6802285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836313" y="1439075"/>
              <a:ext cx="2266950" cy="7452359"/>
            </a:xfrm>
            <a:custGeom>
              <a:avLst/>
              <a:gdLst/>
              <a:ahLst/>
              <a:cxnLst/>
              <a:rect l="l" t="t" r="r" b="b"/>
              <a:pathLst>
                <a:path w="2266950" h="7452359">
                  <a:moveTo>
                    <a:pt x="0" y="7452004"/>
                  </a:moveTo>
                  <a:lnTo>
                    <a:pt x="0" y="0"/>
                  </a:lnTo>
                </a:path>
                <a:path w="2266950" h="7452359">
                  <a:moveTo>
                    <a:pt x="323799" y="7452004"/>
                  </a:moveTo>
                  <a:lnTo>
                    <a:pt x="323799" y="0"/>
                  </a:lnTo>
                </a:path>
                <a:path w="2266950" h="7452359">
                  <a:moveTo>
                    <a:pt x="647623" y="7452004"/>
                  </a:moveTo>
                  <a:lnTo>
                    <a:pt x="647623" y="0"/>
                  </a:lnTo>
                </a:path>
                <a:path w="2266950" h="7452359">
                  <a:moveTo>
                    <a:pt x="971448" y="7452004"/>
                  </a:moveTo>
                  <a:lnTo>
                    <a:pt x="971448" y="0"/>
                  </a:lnTo>
                </a:path>
                <a:path w="2266950" h="7452359">
                  <a:moveTo>
                    <a:pt x="1295323" y="7452004"/>
                  </a:moveTo>
                  <a:lnTo>
                    <a:pt x="1295323" y="0"/>
                  </a:lnTo>
                </a:path>
                <a:path w="2266950" h="7452359">
                  <a:moveTo>
                    <a:pt x="1619123" y="7452004"/>
                  </a:moveTo>
                  <a:lnTo>
                    <a:pt x="1619123" y="0"/>
                  </a:lnTo>
                </a:path>
                <a:path w="2266950" h="7452359">
                  <a:moveTo>
                    <a:pt x="1942947" y="7452004"/>
                  </a:moveTo>
                  <a:lnTo>
                    <a:pt x="1942947" y="0"/>
                  </a:lnTo>
                </a:path>
                <a:path w="2266950" h="7452359">
                  <a:moveTo>
                    <a:pt x="2266772" y="7452004"/>
                  </a:moveTo>
                  <a:lnTo>
                    <a:pt x="2266772" y="0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426909" y="1439075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2910979"/>
                  </a:moveTo>
                  <a:lnTo>
                    <a:pt x="0" y="7452004"/>
                  </a:lnTo>
                </a:path>
                <a:path w="0" h="7452359">
                  <a:moveTo>
                    <a:pt x="0" y="1294892"/>
                  </a:moveTo>
                  <a:lnTo>
                    <a:pt x="0" y="2793987"/>
                  </a:lnTo>
                </a:path>
                <a:path w="0" h="7452359">
                  <a:moveTo>
                    <a:pt x="0" y="0"/>
                  </a:moveTo>
                  <a:lnTo>
                    <a:pt x="0" y="1177899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921879" y="2092592"/>
              <a:ext cx="5824855" cy="6798945"/>
            </a:xfrm>
            <a:custGeom>
              <a:avLst/>
              <a:gdLst/>
              <a:ahLst/>
              <a:cxnLst/>
              <a:rect l="l" t="t" r="r" b="b"/>
              <a:pathLst>
                <a:path w="5824855" h="6798945">
                  <a:moveTo>
                    <a:pt x="0" y="6798487"/>
                  </a:moveTo>
                  <a:lnTo>
                    <a:pt x="0" y="0"/>
                  </a:lnTo>
                </a:path>
                <a:path w="5824855" h="6798945">
                  <a:moveTo>
                    <a:pt x="0" y="6798487"/>
                  </a:moveTo>
                  <a:lnTo>
                    <a:pt x="5824804" y="6798487"/>
                  </a:lnTo>
                </a:path>
                <a:path w="5824855" h="6798945">
                  <a:moveTo>
                    <a:pt x="0" y="6474714"/>
                  </a:moveTo>
                  <a:lnTo>
                    <a:pt x="5824804" y="6474714"/>
                  </a:lnTo>
                </a:path>
                <a:path w="5824855" h="6798945">
                  <a:moveTo>
                    <a:pt x="0" y="6151003"/>
                  </a:moveTo>
                  <a:lnTo>
                    <a:pt x="5824804" y="6151003"/>
                  </a:lnTo>
                </a:path>
                <a:path w="5824855" h="6798945">
                  <a:moveTo>
                    <a:pt x="0" y="5827242"/>
                  </a:moveTo>
                  <a:lnTo>
                    <a:pt x="5824804" y="5827242"/>
                  </a:lnTo>
                </a:path>
                <a:path w="5824855" h="6798945">
                  <a:moveTo>
                    <a:pt x="0" y="5503532"/>
                  </a:moveTo>
                  <a:lnTo>
                    <a:pt x="5824804" y="5503532"/>
                  </a:lnTo>
                </a:path>
                <a:path w="5824855" h="6798945">
                  <a:moveTo>
                    <a:pt x="0" y="5179758"/>
                  </a:moveTo>
                  <a:lnTo>
                    <a:pt x="5824804" y="5179758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921879" y="6948653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79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921879" y="6621783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20">
                  <a:moveTo>
                    <a:pt x="0" y="0"/>
                  </a:moveTo>
                  <a:lnTo>
                    <a:pt x="5824804" y="0"/>
                  </a:lnTo>
                </a:path>
                <a:path w="5824855" h="7620">
                  <a:moveTo>
                    <a:pt x="0" y="7486"/>
                  </a:moveTo>
                  <a:lnTo>
                    <a:pt x="5824804" y="7486"/>
                  </a:lnTo>
                </a:path>
              </a:pathLst>
            </a:custGeom>
            <a:ln w="8858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921879" y="6301143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79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921879" y="5977369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804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921879" y="5653608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79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21879" y="5006149"/>
              <a:ext cx="5824855" cy="323850"/>
            </a:xfrm>
            <a:custGeom>
              <a:avLst/>
              <a:gdLst/>
              <a:ahLst/>
              <a:cxnLst/>
              <a:rect l="l" t="t" r="r" b="b"/>
              <a:pathLst>
                <a:path w="5824855" h="323850">
                  <a:moveTo>
                    <a:pt x="0" y="323735"/>
                  </a:moveTo>
                  <a:lnTo>
                    <a:pt x="5824804" y="323735"/>
                  </a:lnTo>
                </a:path>
                <a:path w="5824855" h="323850">
                  <a:moveTo>
                    <a:pt x="0" y="0"/>
                  </a:moveTo>
                  <a:lnTo>
                    <a:pt x="5824804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921879" y="4682350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79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921879" y="4358627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804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21879" y="4034879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79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921879" y="3063621"/>
              <a:ext cx="5824855" cy="647700"/>
            </a:xfrm>
            <a:custGeom>
              <a:avLst/>
              <a:gdLst/>
              <a:ahLst/>
              <a:cxnLst/>
              <a:rect l="l" t="t" r="r" b="b"/>
              <a:pathLst>
                <a:path w="5824855" h="647700">
                  <a:moveTo>
                    <a:pt x="0" y="647484"/>
                  </a:moveTo>
                  <a:lnTo>
                    <a:pt x="5824804" y="647484"/>
                  </a:lnTo>
                </a:path>
                <a:path w="5824855" h="647700">
                  <a:moveTo>
                    <a:pt x="0" y="323773"/>
                  </a:moveTo>
                  <a:lnTo>
                    <a:pt x="5824804" y="323773"/>
                  </a:lnTo>
                </a:path>
                <a:path w="5824855" h="647700">
                  <a:moveTo>
                    <a:pt x="0" y="0"/>
                  </a:moveTo>
                  <a:lnTo>
                    <a:pt x="5824804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921879" y="2733183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19">
                  <a:moveTo>
                    <a:pt x="0" y="0"/>
                  </a:moveTo>
                  <a:lnTo>
                    <a:pt x="5824804" y="0"/>
                  </a:lnTo>
                </a:path>
                <a:path w="5824855" h="7619">
                  <a:moveTo>
                    <a:pt x="0" y="7486"/>
                  </a:moveTo>
                  <a:lnTo>
                    <a:pt x="5824804" y="7486"/>
                  </a:lnTo>
                </a:path>
              </a:pathLst>
            </a:custGeom>
            <a:ln w="317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921879" y="2416124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804" y="0"/>
                  </a:lnTo>
                </a:path>
              </a:pathLst>
            </a:custGeom>
            <a:ln w="149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921879" y="2086854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19">
                  <a:moveTo>
                    <a:pt x="0" y="0"/>
                  </a:moveTo>
                  <a:lnTo>
                    <a:pt x="5824804" y="0"/>
                  </a:lnTo>
                </a:path>
                <a:path w="5824855" h="7619">
                  <a:moveTo>
                    <a:pt x="0" y="7486"/>
                  </a:moveTo>
                  <a:lnTo>
                    <a:pt x="5824804" y="7486"/>
                  </a:lnTo>
                </a:path>
              </a:pathLst>
            </a:custGeom>
            <a:ln w="387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921879" y="2086950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19">
                  <a:moveTo>
                    <a:pt x="0" y="0"/>
                  </a:moveTo>
                  <a:lnTo>
                    <a:pt x="5824804" y="0"/>
                  </a:lnTo>
                </a:path>
                <a:path w="5824855" h="7619">
                  <a:moveTo>
                    <a:pt x="0" y="7486"/>
                  </a:moveTo>
                  <a:lnTo>
                    <a:pt x="5824804" y="7486"/>
                  </a:lnTo>
                </a:path>
              </a:pathLst>
            </a:custGeom>
            <a:ln w="368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923676" y="1757432"/>
              <a:ext cx="5823585" cy="15240"/>
            </a:xfrm>
            <a:custGeom>
              <a:avLst/>
              <a:gdLst/>
              <a:ahLst/>
              <a:cxnLst/>
              <a:rect l="l" t="t" r="r" b="b"/>
              <a:pathLst>
                <a:path w="5823584" h="15239">
                  <a:moveTo>
                    <a:pt x="0" y="0"/>
                  </a:moveTo>
                  <a:lnTo>
                    <a:pt x="0" y="14973"/>
                  </a:lnTo>
                </a:path>
                <a:path w="5823584" h="15239">
                  <a:moveTo>
                    <a:pt x="2910592" y="7486"/>
                  </a:moveTo>
                  <a:lnTo>
                    <a:pt x="5823007" y="7486"/>
                  </a:lnTo>
                </a:path>
              </a:pathLst>
            </a:custGeom>
            <a:ln w="3594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921904" y="7272350"/>
              <a:ext cx="5824855" cy="1619250"/>
            </a:xfrm>
            <a:custGeom>
              <a:avLst/>
              <a:gdLst/>
              <a:ahLst/>
              <a:cxnLst/>
              <a:rect l="l" t="t" r="r" b="b"/>
              <a:pathLst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1456867"/>
                  </a:moveTo>
                  <a:lnTo>
                    <a:pt x="5824778" y="1456867"/>
                  </a:lnTo>
                </a:path>
                <a:path w="5824855" h="1619250">
                  <a:moveTo>
                    <a:pt x="0" y="1618729"/>
                  </a:moveTo>
                  <a:lnTo>
                    <a:pt x="5824778" y="1618729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1133144"/>
                  </a:moveTo>
                  <a:lnTo>
                    <a:pt x="5824778" y="1133144"/>
                  </a:lnTo>
                </a:path>
                <a:path w="5824855" h="1619250">
                  <a:moveTo>
                    <a:pt x="0" y="1295006"/>
                  </a:moveTo>
                  <a:lnTo>
                    <a:pt x="5824778" y="1295006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809421"/>
                  </a:moveTo>
                  <a:lnTo>
                    <a:pt x="5824778" y="809421"/>
                  </a:lnTo>
                </a:path>
                <a:path w="5824855" h="1619250">
                  <a:moveTo>
                    <a:pt x="0" y="971295"/>
                  </a:moveTo>
                  <a:lnTo>
                    <a:pt x="5824778" y="971295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  <a:path w="5824855" h="1619250">
                  <a:moveTo>
                    <a:pt x="0" y="485686"/>
                  </a:moveTo>
                  <a:lnTo>
                    <a:pt x="5824778" y="485686"/>
                  </a:lnTo>
                </a:path>
                <a:path w="5824855" h="1619250">
                  <a:moveTo>
                    <a:pt x="0" y="647547"/>
                  </a:moveTo>
                  <a:lnTo>
                    <a:pt x="5824778" y="647547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161912"/>
                  </a:moveTo>
                  <a:lnTo>
                    <a:pt x="5824778" y="161912"/>
                  </a:lnTo>
                </a:path>
                <a:path w="5824855" h="1619250">
                  <a:moveTo>
                    <a:pt x="0" y="323824"/>
                  </a:moveTo>
                  <a:lnTo>
                    <a:pt x="5824778" y="323824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921904" y="6948716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921904" y="7110539"/>
              <a:ext cx="5824855" cy="161925"/>
            </a:xfrm>
            <a:custGeom>
              <a:avLst/>
              <a:gdLst/>
              <a:ahLst/>
              <a:cxnLst/>
              <a:rect l="l" t="t" r="r" b="b"/>
              <a:pathLst>
                <a:path w="5824855" h="161925">
                  <a:moveTo>
                    <a:pt x="0" y="0"/>
                  </a:moveTo>
                  <a:lnTo>
                    <a:pt x="5824778" y="0"/>
                  </a:lnTo>
                </a:path>
                <a:path w="5824855" h="161925">
                  <a:moveTo>
                    <a:pt x="0" y="161810"/>
                  </a:moveTo>
                  <a:lnTo>
                    <a:pt x="5824778" y="16181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921904" y="6624453"/>
              <a:ext cx="5824855" cy="2540"/>
            </a:xfrm>
            <a:custGeom>
              <a:avLst/>
              <a:gdLst/>
              <a:ahLst/>
              <a:cxnLst/>
              <a:rect l="l" t="t" r="r" b="b"/>
              <a:pathLst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</a:pathLst>
            </a:custGeom>
            <a:ln w="3517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921904" y="6786829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921904" y="6301181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647534"/>
                  </a:moveTo>
                  <a:lnTo>
                    <a:pt x="5642254" y="647534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161886"/>
                  </a:moveTo>
                  <a:lnTo>
                    <a:pt x="5642254" y="161886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921904" y="6624453"/>
              <a:ext cx="5824855" cy="2540"/>
            </a:xfrm>
            <a:custGeom>
              <a:avLst/>
              <a:gdLst/>
              <a:ahLst/>
              <a:cxnLst/>
              <a:rect l="l" t="t" r="r" b="b"/>
              <a:pathLst>
                <a:path w="5824855" h="2540">
                  <a:moveTo>
                    <a:pt x="0" y="0"/>
                  </a:moveTo>
                  <a:lnTo>
                    <a:pt x="5824778" y="0"/>
                  </a:lnTo>
                </a:path>
                <a:path w="5824855" h="2540">
                  <a:moveTo>
                    <a:pt x="0" y="2247"/>
                  </a:moveTo>
                  <a:lnTo>
                    <a:pt x="5824778" y="2247"/>
                  </a:lnTo>
                </a:path>
              </a:pathLst>
            </a:custGeom>
            <a:ln w="3517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921904" y="5977445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921904" y="5653760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485546"/>
                  </a:moveTo>
                  <a:lnTo>
                    <a:pt x="5642254" y="485546"/>
                  </a:lnTo>
                </a:path>
                <a:path w="5642609" h="647700">
                  <a:moveTo>
                    <a:pt x="0" y="647420"/>
                  </a:moveTo>
                  <a:lnTo>
                    <a:pt x="5642254" y="64742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921904" y="5329936"/>
              <a:ext cx="5824855" cy="647700"/>
            </a:xfrm>
            <a:custGeom>
              <a:avLst/>
              <a:gdLst/>
              <a:ahLst/>
              <a:cxnLst/>
              <a:rect l="l" t="t" r="r" b="b"/>
              <a:pathLst>
                <a:path w="5824855" h="647700">
                  <a:moveTo>
                    <a:pt x="0" y="485673"/>
                  </a:moveTo>
                  <a:lnTo>
                    <a:pt x="5824778" y="485673"/>
                  </a:lnTo>
                </a:path>
                <a:path w="5824855" h="647700">
                  <a:moveTo>
                    <a:pt x="0" y="647509"/>
                  </a:moveTo>
                  <a:lnTo>
                    <a:pt x="5824778" y="647509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161912"/>
                  </a:moveTo>
                  <a:lnTo>
                    <a:pt x="5824778" y="161912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921904" y="5653760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921904" y="5006200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921904" y="5168062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921904" y="5329936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921904" y="4682477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921904" y="4358716"/>
              <a:ext cx="5824855" cy="647700"/>
            </a:xfrm>
            <a:custGeom>
              <a:avLst/>
              <a:gdLst/>
              <a:ahLst/>
              <a:cxnLst/>
              <a:rect l="l" t="t" r="r" b="b"/>
              <a:pathLst>
                <a:path w="5824855" h="647700">
                  <a:moveTo>
                    <a:pt x="0" y="485622"/>
                  </a:moveTo>
                  <a:lnTo>
                    <a:pt x="5824778" y="485622"/>
                  </a:lnTo>
                </a:path>
                <a:path w="5824855" h="647700">
                  <a:moveTo>
                    <a:pt x="0" y="647484"/>
                  </a:moveTo>
                  <a:lnTo>
                    <a:pt x="5824778" y="647484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161886"/>
                  </a:moveTo>
                  <a:lnTo>
                    <a:pt x="5824778" y="161886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921904" y="4034993"/>
              <a:ext cx="5642610" cy="647700"/>
            </a:xfrm>
            <a:custGeom>
              <a:avLst/>
              <a:gdLst/>
              <a:ahLst/>
              <a:cxnLst/>
              <a:rect l="l" t="t" r="r" b="b"/>
              <a:pathLst>
                <a:path w="5642609" h="647700">
                  <a:moveTo>
                    <a:pt x="0" y="647484"/>
                  </a:moveTo>
                  <a:lnTo>
                    <a:pt x="5642254" y="647484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  <a:path w="5642609" h="64770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921904" y="3711245"/>
              <a:ext cx="5824855" cy="647700"/>
            </a:xfrm>
            <a:custGeom>
              <a:avLst/>
              <a:gdLst/>
              <a:ahLst/>
              <a:cxnLst/>
              <a:rect l="l" t="t" r="r" b="b"/>
              <a:pathLst>
                <a:path w="5824855" h="647700">
                  <a:moveTo>
                    <a:pt x="0" y="485609"/>
                  </a:moveTo>
                  <a:lnTo>
                    <a:pt x="5824778" y="485609"/>
                  </a:lnTo>
                </a:path>
                <a:path w="5824855" h="647700">
                  <a:moveTo>
                    <a:pt x="0" y="647471"/>
                  </a:moveTo>
                  <a:lnTo>
                    <a:pt x="5824778" y="647471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0"/>
                  </a:moveTo>
                  <a:lnTo>
                    <a:pt x="5824778" y="0"/>
                  </a:lnTo>
                </a:path>
                <a:path w="5824855" h="647700">
                  <a:moveTo>
                    <a:pt x="0" y="161874"/>
                  </a:moveTo>
                  <a:lnTo>
                    <a:pt x="5824778" y="161874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921904" y="4034993"/>
              <a:ext cx="5642610" cy="0"/>
            </a:xfrm>
            <a:custGeom>
              <a:avLst/>
              <a:gdLst/>
              <a:ahLst/>
              <a:cxnLst/>
              <a:rect l="l" t="t" r="r" b="b"/>
              <a:pathLst>
                <a:path w="5642609" h="0">
                  <a:moveTo>
                    <a:pt x="0" y="0"/>
                  </a:moveTo>
                  <a:lnTo>
                    <a:pt x="5642254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921904" y="2092592"/>
              <a:ext cx="5824855" cy="1619250"/>
            </a:xfrm>
            <a:custGeom>
              <a:avLst/>
              <a:gdLst/>
              <a:ahLst/>
              <a:cxnLst/>
              <a:rect l="l" t="t" r="r" b="b"/>
              <a:pathLst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1456791"/>
                  </a:moveTo>
                  <a:lnTo>
                    <a:pt x="5824778" y="1456791"/>
                  </a:lnTo>
                </a:path>
                <a:path w="5824855" h="1619250">
                  <a:moveTo>
                    <a:pt x="0" y="1618653"/>
                  </a:moveTo>
                  <a:lnTo>
                    <a:pt x="5824778" y="1618653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1133068"/>
                  </a:moveTo>
                  <a:lnTo>
                    <a:pt x="5824778" y="1133068"/>
                  </a:lnTo>
                </a:path>
                <a:path w="5824855" h="1619250">
                  <a:moveTo>
                    <a:pt x="0" y="1294942"/>
                  </a:moveTo>
                  <a:lnTo>
                    <a:pt x="5824778" y="1294942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809320"/>
                  </a:moveTo>
                  <a:lnTo>
                    <a:pt x="5824778" y="809320"/>
                  </a:lnTo>
                </a:path>
                <a:path w="5824855" h="1619250">
                  <a:moveTo>
                    <a:pt x="0" y="971181"/>
                  </a:moveTo>
                  <a:lnTo>
                    <a:pt x="5824778" y="971181"/>
                  </a:lnTo>
                </a:path>
                <a:path w="5824855" h="1619250">
                  <a:moveTo>
                    <a:pt x="0" y="323723"/>
                  </a:moveTo>
                  <a:lnTo>
                    <a:pt x="5824778" y="323723"/>
                  </a:lnTo>
                </a:path>
                <a:path w="5824855" h="1619250">
                  <a:moveTo>
                    <a:pt x="0" y="323723"/>
                  </a:moveTo>
                  <a:lnTo>
                    <a:pt x="5824778" y="323723"/>
                  </a:lnTo>
                </a:path>
                <a:path w="5824855" h="1619250">
                  <a:moveTo>
                    <a:pt x="0" y="323723"/>
                  </a:moveTo>
                  <a:lnTo>
                    <a:pt x="5824778" y="323723"/>
                  </a:lnTo>
                </a:path>
                <a:path w="5824855" h="1619250">
                  <a:moveTo>
                    <a:pt x="0" y="323723"/>
                  </a:moveTo>
                  <a:lnTo>
                    <a:pt x="5824778" y="323723"/>
                  </a:lnTo>
                </a:path>
                <a:path w="5824855" h="1619250">
                  <a:moveTo>
                    <a:pt x="0" y="323723"/>
                  </a:moveTo>
                  <a:lnTo>
                    <a:pt x="5824778" y="323723"/>
                  </a:lnTo>
                </a:path>
                <a:path w="5824855" h="1619250">
                  <a:moveTo>
                    <a:pt x="0" y="485597"/>
                  </a:moveTo>
                  <a:lnTo>
                    <a:pt x="5824778" y="485597"/>
                  </a:lnTo>
                </a:path>
                <a:path w="5824855" h="1619250">
                  <a:moveTo>
                    <a:pt x="0" y="647458"/>
                  </a:moveTo>
                  <a:lnTo>
                    <a:pt x="5824778" y="647458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  <a:path w="5824855" h="161925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921904" y="2087727"/>
              <a:ext cx="5824855" cy="10160"/>
            </a:xfrm>
            <a:custGeom>
              <a:avLst/>
              <a:gdLst/>
              <a:ahLst/>
              <a:cxnLst/>
              <a:rect l="l" t="t" r="r" b="b"/>
              <a:pathLst>
                <a:path w="5824855" h="10160">
                  <a:moveTo>
                    <a:pt x="5824779" y="0"/>
                  </a:moveTo>
                  <a:lnTo>
                    <a:pt x="0" y="0"/>
                  </a:lnTo>
                  <a:lnTo>
                    <a:pt x="0" y="1066"/>
                  </a:lnTo>
                  <a:lnTo>
                    <a:pt x="0" y="9728"/>
                  </a:lnTo>
                  <a:lnTo>
                    <a:pt x="5824779" y="9728"/>
                  </a:lnTo>
                  <a:lnTo>
                    <a:pt x="5824779" y="1066"/>
                  </a:lnTo>
                  <a:lnTo>
                    <a:pt x="5824779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921904" y="2086950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</a:pathLst>
            </a:custGeom>
            <a:ln w="368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921904" y="2087727"/>
              <a:ext cx="5824855" cy="10160"/>
            </a:xfrm>
            <a:custGeom>
              <a:avLst/>
              <a:gdLst/>
              <a:ahLst/>
              <a:cxnLst/>
              <a:rect l="l" t="t" r="r" b="b"/>
              <a:pathLst>
                <a:path w="5824855" h="10160">
                  <a:moveTo>
                    <a:pt x="5824779" y="0"/>
                  </a:moveTo>
                  <a:lnTo>
                    <a:pt x="0" y="0"/>
                  </a:lnTo>
                  <a:lnTo>
                    <a:pt x="0" y="1066"/>
                  </a:lnTo>
                  <a:lnTo>
                    <a:pt x="0" y="9728"/>
                  </a:lnTo>
                  <a:lnTo>
                    <a:pt x="5824779" y="9728"/>
                  </a:lnTo>
                  <a:lnTo>
                    <a:pt x="5824779" y="1066"/>
                  </a:lnTo>
                  <a:lnTo>
                    <a:pt x="5824779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921904" y="2092592"/>
              <a:ext cx="5824855" cy="323850"/>
            </a:xfrm>
            <a:custGeom>
              <a:avLst/>
              <a:gdLst/>
              <a:ahLst/>
              <a:cxnLst/>
              <a:rect l="l" t="t" r="r" b="b"/>
              <a:pathLst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0"/>
                  </a:moveTo>
                  <a:lnTo>
                    <a:pt x="5824778" y="0"/>
                  </a:lnTo>
                </a:path>
                <a:path w="5824855" h="323850">
                  <a:moveTo>
                    <a:pt x="0" y="161861"/>
                  </a:moveTo>
                  <a:lnTo>
                    <a:pt x="5824778" y="161861"/>
                  </a:lnTo>
                </a:path>
                <a:path w="5824855" h="323850">
                  <a:moveTo>
                    <a:pt x="0" y="323723"/>
                  </a:moveTo>
                  <a:lnTo>
                    <a:pt x="5824778" y="323723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923688" y="1762658"/>
              <a:ext cx="5823585" cy="166370"/>
            </a:xfrm>
            <a:custGeom>
              <a:avLst/>
              <a:gdLst/>
              <a:ahLst/>
              <a:cxnLst/>
              <a:rect l="l" t="t" r="r" b="b"/>
              <a:pathLst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161874"/>
                  </a:moveTo>
                  <a:lnTo>
                    <a:pt x="0" y="166370"/>
                  </a:lnTo>
                </a:path>
                <a:path w="5823584" h="166369">
                  <a:moveTo>
                    <a:pt x="2910579" y="164122"/>
                  </a:moveTo>
                  <a:lnTo>
                    <a:pt x="5822994" y="164122"/>
                  </a:lnTo>
                </a:path>
              </a:pathLst>
            </a:custGeom>
            <a:ln w="3568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921904" y="2087594"/>
              <a:ext cx="5824855" cy="2540"/>
            </a:xfrm>
            <a:custGeom>
              <a:avLst/>
              <a:gdLst/>
              <a:ahLst/>
              <a:cxnLst/>
              <a:rect l="l" t="t" r="r" b="b"/>
              <a:pathLst>
                <a:path w="5824855" h="2539">
                  <a:moveTo>
                    <a:pt x="0" y="0"/>
                  </a:moveTo>
                  <a:lnTo>
                    <a:pt x="5824778" y="0"/>
                  </a:lnTo>
                </a:path>
                <a:path w="5824855" h="2539">
                  <a:moveTo>
                    <a:pt x="0" y="2247"/>
                  </a:moveTo>
                  <a:lnTo>
                    <a:pt x="5824778" y="2247"/>
                  </a:lnTo>
                </a:path>
              </a:pathLst>
            </a:custGeom>
            <a:ln w="317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1237848" y="1441736"/>
              <a:ext cx="15875" cy="0"/>
            </a:xfrm>
            <a:custGeom>
              <a:avLst/>
              <a:gdLst/>
              <a:ahLst/>
              <a:cxnLst/>
              <a:rect l="l" t="t" r="r" b="b"/>
              <a:pathLst>
                <a:path w="15875" h="0">
                  <a:moveTo>
                    <a:pt x="0" y="0"/>
                  </a:moveTo>
                  <a:lnTo>
                    <a:pt x="15709" y="0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561673" y="1441736"/>
              <a:ext cx="987425" cy="0"/>
            </a:xfrm>
            <a:custGeom>
              <a:avLst/>
              <a:gdLst/>
              <a:ahLst/>
              <a:cxnLst/>
              <a:rect l="l" t="t" r="r" b="b"/>
              <a:pathLst>
                <a:path w="987425" h="0">
                  <a:moveTo>
                    <a:pt x="0" y="0"/>
                  </a:moveTo>
                  <a:lnTo>
                    <a:pt x="15709" y="0"/>
                  </a:lnTo>
                </a:path>
                <a:path w="987425" h="0">
                  <a:moveTo>
                    <a:pt x="323799" y="0"/>
                  </a:moveTo>
                  <a:lnTo>
                    <a:pt x="339509" y="0"/>
                  </a:lnTo>
                </a:path>
                <a:path w="987425" h="0">
                  <a:moveTo>
                    <a:pt x="647674" y="0"/>
                  </a:moveTo>
                  <a:lnTo>
                    <a:pt x="663384" y="0"/>
                  </a:lnTo>
                </a:path>
                <a:path w="987425" h="0">
                  <a:moveTo>
                    <a:pt x="971499" y="0"/>
                  </a:moveTo>
                  <a:lnTo>
                    <a:pt x="987209" y="0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856997" y="1441736"/>
              <a:ext cx="15875" cy="0"/>
            </a:xfrm>
            <a:custGeom>
              <a:avLst/>
              <a:gdLst/>
              <a:ahLst/>
              <a:cxnLst/>
              <a:rect l="l" t="t" r="r" b="b"/>
              <a:pathLst>
                <a:path w="15875" h="0">
                  <a:moveTo>
                    <a:pt x="0" y="0"/>
                  </a:moveTo>
                  <a:lnTo>
                    <a:pt x="15709" y="0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180809" y="1441736"/>
              <a:ext cx="339725" cy="0"/>
            </a:xfrm>
            <a:custGeom>
              <a:avLst/>
              <a:gdLst/>
              <a:ahLst/>
              <a:cxnLst/>
              <a:rect l="l" t="t" r="r" b="b"/>
              <a:pathLst>
                <a:path w="339725" h="0">
                  <a:moveTo>
                    <a:pt x="0" y="0"/>
                  </a:moveTo>
                  <a:lnTo>
                    <a:pt x="15709" y="0"/>
                  </a:lnTo>
                </a:path>
                <a:path w="339725" h="0">
                  <a:moveTo>
                    <a:pt x="323824" y="0"/>
                  </a:moveTo>
                  <a:lnTo>
                    <a:pt x="339534" y="0"/>
                  </a:lnTo>
                </a:path>
              </a:pathLst>
            </a:custGeom>
            <a:ln w="15709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921904" y="1441183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921904" y="1439074"/>
              <a:ext cx="5824855" cy="6985"/>
            </a:xfrm>
            <a:custGeom>
              <a:avLst/>
              <a:gdLst/>
              <a:ahLst/>
              <a:cxnLst/>
              <a:rect l="l" t="t" r="r" b="b"/>
              <a:pathLst>
                <a:path w="5824855" h="6984">
                  <a:moveTo>
                    <a:pt x="5824779" y="0"/>
                  </a:moveTo>
                  <a:lnTo>
                    <a:pt x="0" y="0"/>
                  </a:lnTo>
                  <a:lnTo>
                    <a:pt x="0" y="5321"/>
                  </a:lnTo>
                  <a:lnTo>
                    <a:pt x="0" y="6972"/>
                  </a:lnTo>
                  <a:lnTo>
                    <a:pt x="5824779" y="6972"/>
                  </a:lnTo>
                  <a:lnTo>
                    <a:pt x="5824779" y="5321"/>
                  </a:lnTo>
                  <a:lnTo>
                    <a:pt x="5824779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921904" y="1439046"/>
              <a:ext cx="5824855" cy="7620"/>
            </a:xfrm>
            <a:custGeom>
              <a:avLst/>
              <a:gdLst/>
              <a:ahLst/>
              <a:cxnLst/>
              <a:rect l="l" t="t" r="r" b="b"/>
              <a:pathLst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  <a:path w="5824855" h="7619">
                  <a:moveTo>
                    <a:pt x="0" y="7486"/>
                  </a:moveTo>
                  <a:lnTo>
                    <a:pt x="5824778" y="7486"/>
                  </a:lnTo>
                </a:path>
                <a:path w="5824855" h="7619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273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921904" y="1439074"/>
              <a:ext cx="5824855" cy="6985"/>
            </a:xfrm>
            <a:custGeom>
              <a:avLst/>
              <a:gdLst/>
              <a:ahLst/>
              <a:cxnLst/>
              <a:rect l="l" t="t" r="r" b="b"/>
              <a:pathLst>
                <a:path w="5824855" h="6984">
                  <a:moveTo>
                    <a:pt x="5824779" y="0"/>
                  </a:moveTo>
                  <a:lnTo>
                    <a:pt x="0" y="0"/>
                  </a:lnTo>
                  <a:lnTo>
                    <a:pt x="0" y="5321"/>
                  </a:lnTo>
                  <a:lnTo>
                    <a:pt x="0" y="6972"/>
                  </a:lnTo>
                  <a:lnTo>
                    <a:pt x="5824779" y="6972"/>
                  </a:lnTo>
                  <a:lnTo>
                    <a:pt x="5824779" y="5321"/>
                  </a:lnTo>
                  <a:lnTo>
                    <a:pt x="5824779" y="0"/>
                  </a:lnTo>
                  <a:close/>
                </a:path>
              </a:pathLst>
            </a:custGeom>
            <a:solidFill>
              <a:srgbClr val="00C0F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/>
            <p:cNvSpPr/>
            <p:nvPr/>
          </p:nvSpPr>
          <p:spPr>
            <a:xfrm>
              <a:off x="921904" y="1441183"/>
              <a:ext cx="5824855" cy="0"/>
            </a:xfrm>
            <a:custGeom>
              <a:avLst/>
              <a:gdLst/>
              <a:ahLst/>
              <a:cxnLst/>
              <a:rect l="l" t="t" r="r" b="b"/>
              <a:pathLst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  <a:path w="5824855" h="0">
                  <a:moveTo>
                    <a:pt x="0" y="0"/>
                  </a:moveTo>
                  <a:lnTo>
                    <a:pt x="5824778" y="0"/>
                  </a:lnTo>
                </a:path>
              </a:pathLst>
            </a:custGeom>
            <a:ln w="4495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/>
            <p:cNvSpPr/>
            <p:nvPr/>
          </p:nvSpPr>
          <p:spPr>
            <a:xfrm>
              <a:off x="923688" y="1600797"/>
              <a:ext cx="5823585" cy="166370"/>
            </a:xfrm>
            <a:custGeom>
              <a:avLst/>
              <a:gdLst/>
              <a:ahLst/>
              <a:cxnLst/>
              <a:rect l="l" t="t" r="r" b="b"/>
              <a:pathLst>
                <a:path w="5823584" h="166369">
                  <a:moveTo>
                    <a:pt x="0" y="0"/>
                  </a:moveTo>
                  <a:lnTo>
                    <a:pt x="0" y="4495"/>
                  </a:lnTo>
                </a:path>
                <a:path w="5823584" h="166369">
                  <a:moveTo>
                    <a:pt x="2910579" y="2247"/>
                  </a:moveTo>
                  <a:lnTo>
                    <a:pt x="5822994" y="2247"/>
                  </a:lnTo>
                </a:path>
                <a:path w="5823584" h="166369">
                  <a:moveTo>
                    <a:pt x="0" y="161861"/>
                  </a:moveTo>
                  <a:lnTo>
                    <a:pt x="0" y="166357"/>
                  </a:lnTo>
                </a:path>
                <a:path w="5823584" h="166369">
                  <a:moveTo>
                    <a:pt x="2910579" y="164109"/>
                  </a:moveTo>
                  <a:lnTo>
                    <a:pt x="5822994" y="164109"/>
                  </a:lnTo>
                </a:path>
              </a:pathLst>
            </a:custGeom>
            <a:ln w="3568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/>
            <p:cNvSpPr/>
            <p:nvPr/>
          </p:nvSpPr>
          <p:spPr>
            <a:xfrm>
              <a:off x="1245703" y="1439075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649719"/>
                  </a:moveTo>
                  <a:lnTo>
                    <a:pt x="0" y="7452004"/>
                  </a:lnTo>
                </a:path>
                <a:path w="0" h="7452359">
                  <a:moveTo>
                    <a:pt x="0" y="0"/>
                  </a:moveTo>
                  <a:lnTo>
                    <a:pt x="0" y="5321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/>
            <p:cNvSpPr/>
            <p:nvPr/>
          </p:nvSpPr>
          <p:spPr>
            <a:xfrm>
              <a:off x="1002841" y="1439075"/>
              <a:ext cx="161925" cy="7452359"/>
            </a:xfrm>
            <a:custGeom>
              <a:avLst/>
              <a:gdLst/>
              <a:ahLst/>
              <a:cxnLst/>
              <a:rect l="l" t="t" r="r" b="b"/>
              <a:pathLst>
                <a:path w="161925" h="7452359">
                  <a:moveTo>
                    <a:pt x="161899" y="649719"/>
                  </a:moveTo>
                  <a:lnTo>
                    <a:pt x="161899" y="7452004"/>
                  </a:lnTo>
                </a:path>
                <a:path w="161925" h="7452359">
                  <a:moveTo>
                    <a:pt x="161899" y="0"/>
                  </a:moveTo>
                  <a:lnTo>
                    <a:pt x="161899" y="5321"/>
                  </a:lnTo>
                </a:path>
                <a:path w="161925" h="7452359">
                  <a:moveTo>
                    <a:pt x="80949" y="649719"/>
                  </a:moveTo>
                  <a:lnTo>
                    <a:pt x="80949" y="7452004"/>
                  </a:lnTo>
                </a:path>
                <a:path w="161925" h="7452359">
                  <a:moveTo>
                    <a:pt x="80949" y="0"/>
                  </a:moveTo>
                  <a:lnTo>
                    <a:pt x="80949" y="5321"/>
                  </a:lnTo>
                </a:path>
                <a:path w="161925" h="7452359">
                  <a:moveTo>
                    <a:pt x="0" y="649719"/>
                  </a:moveTo>
                  <a:lnTo>
                    <a:pt x="0" y="7452004"/>
                  </a:lnTo>
                </a:path>
                <a:path w="161925" h="7452359">
                  <a:moveTo>
                    <a:pt x="0" y="0"/>
                  </a:moveTo>
                  <a:lnTo>
                    <a:pt x="0" y="5321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/>
            <p:cNvSpPr/>
            <p:nvPr/>
          </p:nvSpPr>
          <p:spPr>
            <a:xfrm>
              <a:off x="921879" y="1439075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7452004"/>
                  </a:moveTo>
                  <a:lnTo>
                    <a:pt x="0" y="0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/>
            <p:cNvSpPr/>
            <p:nvPr/>
          </p:nvSpPr>
          <p:spPr>
            <a:xfrm>
              <a:off x="1245703" y="1439088"/>
              <a:ext cx="1619250" cy="7452359"/>
            </a:xfrm>
            <a:custGeom>
              <a:avLst/>
              <a:gdLst/>
              <a:ahLst/>
              <a:cxnLst/>
              <a:rect l="l" t="t" r="r" b="b"/>
              <a:pathLst>
                <a:path w="1619250" h="7452359">
                  <a:moveTo>
                    <a:pt x="323824" y="649706"/>
                  </a:moveTo>
                  <a:lnTo>
                    <a:pt x="323824" y="7451991"/>
                  </a:lnTo>
                </a:path>
                <a:path w="1619250" h="7452359">
                  <a:moveTo>
                    <a:pt x="323824" y="0"/>
                  </a:moveTo>
                  <a:lnTo>
                    <a:pt x="323824" y="5308"/>
                  </a:lnTo>
                </a:path>
                <a:path w="1619250" h="7452359">
                  <a:moveTo>
                    <a:pt x="242862" y="649706"/>
                  </a:moveTo>
                  <a:lnTo>
                    <a:pt x="242862" y="7451991"/>
                  </a:lnTo>
                </a:path>
                <a:path w="1619250" h="7452359">
                  <a:moveTo>
                    <a:pt x="242862" y="0"/>
                  </a:moveTo>
                  <a:lnTo>
                    <a:pt x="242862" y="5308"/>
                  </a:lnTo>
                </a:path>
                <a:path w="1619250" h="7452359">
                  <a:moveTo>
                    <a:pt x="161912" y="649706"/>
                  </a:moveTo>
                  <a:lnTo>
                    <a:pt x="161912" y="7451991"/>
                  </a:lnTo>
                </a:path>
                <a:path w="1619250" h="7452359">
                  <a:moveTo>
                    <a:pt x="161912" y="0"/>
                  </a:moveTo>
                  <a:lnTo>
                    <a:pt x="161912" y="5308"/>
                  </a:lnTo>
                </a:path>
                <a:path w="1619250" h="7452359">
                  <a:moveTo>
                    <a:pt x="80962" y="649706"/>
                  </a:moveTo>
                  <a:lnTo>
                    <a:pt x="80962" y="7451991"/>
                  </a:lnTo>
                </a:path>
                <a:path w="1619250" h="7452359">
                  <a:moveTo>
                    <a:pt x="80962" y="0"/>
                  </a:moveTo>
                  <a:lnTo>
                    <a:pt x="80962" y="5308"/>
                  </a:lnTo>
                </a:path>
                <a:path w="1619250" h="7452359">
                  <a:moveTo>
                    <a:pt x="0" y="649706"/>
                  </a:moveTo>
                  <a:lnTo>
                    <a:pt x="0" y="7451991"/>
                  </a:lnTo>
                </a:path>
                <a:path w="1619250" h="7452359">
                  <a:moveTo>
                    <a:pt x="0" y="0"/>
                  </a:moveTo>
                  <a:lnTo>
                    <a:pt x="0" y="5308"/>
                  </a:lnTo>
                </a:path>
                <a:path w="1619250" h="7452359">
                  <a:moveTo>
                    <a:pt x="647623" y="649706"/>
                  </a:moveTo>
                  <a:lnTo>
                    <a:pt x="647623" y="7451991"/>
                  </a:lnTo>
                </a:path>
                <a:path w="1619250" h="7452359">
                  <a:moveTo>
                    <a:pt x="647623" y="0"/>
                  </a:moveTo>
                  <a:lnTo>
                    <a:pt x="647623" y="5308"/>
                  </a:lnTo>
                </a:path>
                <a:path w="1619250" h="7452359">
                  <a:moveTo>
                    <a:pt x="566673" y="649706"/>
                  </a:moveTo>
                  <a:lnTo>
                    <a:pt x="566673" y="7451991"/>
                  </a:lnTo>
                </a:path>
                <a:path w="1619250" h="7452359">
                  <a:moveTo>
                    <a:pt x="566673" y="0"/>
                  </a:moveTo>
                  <a:lnTo>
                    <a:pt x="566673" y="5308"/>
                  </a:lnTo>
                </a:path>
                <a:path w="1619250" h="7452359">
                  <a:moveTo>
                    <a:pt x="485724" y="649706"/>
                  </a:moveTo>
                  <a:lnTo>
                    <a:pt x="485724" y="7451991"/>
                  </a:lnTo>
                </a:path>
                <a:path w="1619250" h="7452359">
                  <a:moveTo>
                    <a:pt x="485724" y="0"/>
                  </a:moveTo>
                  <a:lnTo>
                    <a:pt x="485724" y="5308"/>
                  </a:lnTo>
                </a:path>
                <a:path w="1619250" h="7452359">
                  <a:moveTo>
                    <a:pt x="404774" y="649706"/>
                  </a:moveTo>
                  <a:lnTo>
                    <a:pt x="404774" y="7451991"/>
                  </a:lnTo>
                </a:path>
                <a:path w="1619250" h="7452359">
                  <a:moveTo>
                    <a:pt x="404774" y="0"/>
                  </a:moveTo>
                  <a:lnTo>
                    <a:pt x="404774" y="5308"/>
                  </a:lnTo>
                </a:path>
                <a:path w="1619250" h="7452359">
                  <a:moveTo>
                    <a:pt x="323824" y="649706"/>
                  </a:moveTo>
                  <a:lnTo>
                    <a:pt x="323824" y="7451991"/>
                  </a:lnTo>
                </a:path>
                <a:path w="1619250" h="7452359">
                  <a:moveTo>
                    <a:pt x="323824" y="0"/>
                  </a:moveTo>
                  <a:lnTo>
                    <a:pt x="323824" y="5308"/>
                  </a:lnTo>
                </a:path>
                <a:path w="1619250" h="7452359">
                  <a:moveTo>
                    <a:pt x="971448" y="649706"/>
                  </a:moveTo>
                  <a:lnTo>
                    <a:pt x="971448" y="7451991"/>
                  </a:lnTo>
                </a:path>
                <a:path w="1619250" h="7452359">
                  <a:moveTo>
                    <a:pt x="971448" y="0"/>
                  </a:moveTo>
                  <a:lnTo>
                    <a:pt x="971448" y="5308"/>
                  </a:lnTo>
                </a:path>
                <a:path w="1619250" h="7452359">
                  <a:moveTo>
                    <a:pt x="890485" y="649706"/>
                  </a:moveTo>
                  <a:lnTo>
                    <a:pt x="890485" y="7451991"/>
                  </a:lnTo>
                </a:path>
                <a:path w="1619250" h="7452359">
                  <a:moveTo>
                    <a:pt x="890485" y="0"/>
                  </a:moveTo>
                  <a:lnTo>
                    <a:pt x="890485" y="5308"/>
                  </a:lnTo>
                </a:path>
                <a:path w="1619250" h="7452359">
                  <a:moveTo>
                    <a:pt x="809536" y="649706"/>
                  </a:moveTo>
                  <a:lnTo>
                    <a:pt x="809536" y="7451991"/>
                  </a:lnTo>
                </a:path>
                <a:path w="1619250" h="7452359">
                  <a:moveTo>
                    <a:pt x="809536" y="0"/>
                  </a:moveTo>
                  <a:lnTo>
                    <a:pt x="809536" y="5308"/>
                  </a:lnTo>
                </a:path>
                <a:path w="1619250" h="7452359">
                  <a:moveTo>
                    <a:pt x="728586" y="649706"/>
                  </a:moveTo>
                  <a:lnTo>
                    <a:pt x="728586" y="7451991"/>
                  </a:lnTo>
                </a:path>
                <a:path w="1619250" h="7452359">
                  <a:moveTo>
                    <a:pt x="728586" y="0"/>
                  </a:moveTo>
                  <a:lnTo>
                    <a:pt x="728586" y="5308"/>
                  </a:lnTo>
                </a:path>
                <a:path w="1619250" h="7452359">
                  <a:moveTo>
                    <a:pt x="647623" y="649706"/>
                  </a:moveTo>
                  <a:lnTo>
                    <a:pt x="647623" y="7451991"/>
                  </a:lnTo>
                </a:path>
                <a:path w="1619250" h="7452359">
                  <a:moveTo>
                    <a:pt x="647623" y="0"/>
                  </a:moveTo>
                  <a:lnTo>
                    <a:pt x="647623" y="5308"/>
                  </a:lnTo>
                </a:path>
                <a:path w="1619250" h="7452359">
                  <a:moveTo>
                    <a:pt x="1295272" y="649706"/>
                  </a:moveTo>
                  <a:lnTo>
                    <a:pt x="1295272" y="7451991"/>
                  </a:lnTo>
                </a:path>
                <a:path w="1619250" h="7452359">
                  <a:moveTo>
                    <a:pt x="1295272" y="0"/>
                  </a:moveTo>
                  <a:lnTo>
                    <a:pt x="1295272" y="5308"/>
                  </a:lnTo>
                </a:path>
                <a:path w="1619250" h="7452359">
                  <a:moveTo>
                    <a:pt x="1214310" y="649706"/>
                  </a:moveTo>
                  <a:lnTo>
                    <a:pt x="1214310" y="7451991"/>
                  </a:lnTo>
                </a:path>
                <a:path w="1619250" h="7452359">
                  <a:moveTo>
                    <a:pt x="1214310" y="0"/>
                  </a:moveTo>
                  <a:lnTo>
                    <a:pt x="1214310" y="5308"/>
                  </a:lnTo>
                </a:path>
                <a:path w="1619250" h="7452359">
                  <a:moveTo>
                    <a:pt x="1133360" y="649706"/>
                  </a:moveTo>
                  <a:lnTo>
                    <a:pt x="1133360" y="7451991"/>
                  </a:lnTo>
                </a:path>
                <a:path w="1619250" h="7452359">
                  <a:moveTo>
                    <a:pt x="1133360" y="0"/>
                  </a:moveTo>
                  <a:lnTo>
                    <a:pt x="1133360" y="5308"/>
                  </a:lnTo>
                </a:path>
                <a:path w="1619250" h="7452359">
                  <a:moveTo>
                    <a:pt x="1052410" y="649706"/>
                  </a:moveTo>
                  <a:lnTo>
                    <a:pt x="1052410" y="7451991"/>
                  </a:lnTo>
                </a:path>
                <a:path w="1619250" h="7452359">
                  <a:moveTo>
                    <a:pt x="1052410" y="0"/>
                  </a:moveTo>
                  <a:lnTo>
                    <a:pt x="1052410" y="5308"/>
                  </a:lnTo>
                </a:path>
                <a:path w="1619250" h="7452359">
                  <a:moveTo>
                    <a:pt x="971448" y="649706"/>
                  </a:moveTo>
                  <a:lnTo>
                    <a:pt x="971448" y="7451991"/>
                  </a:lnTo>
                </a:path>
                <a:path w="1619250" h="7452359">
                  <a:moveTo>
                    <a:pt x="971448" y="0"/>
                  </a:moveTo>
                  <a:lnTo>
                    <a:pt x="971448" y="5308"/>
                  </a:lnTo>
                </a:path>
                <a:path w="1619250" h="7452359">
                  <a:moveTo>
                    <a:pt x="1619084" y="649706"/>
                  </a:moveTo>
                  <a:lnTo>
                    <a:pt x="1619084" y="7451991"/>
                  </a:lnTo>
                </a:path>
                <a:path w="1619250" h="7452359">
                  <a:moveTo>
                    <a:pt x="1619084" y="0"/>
                  </a:moveTo>
                  <a:lnTo>
                    <a:pt x="1619084" y="5308"/>
                  </a:lnTo>
                </a:path>
                <a:path w="1619250" h="7452359">
                  <a:moveTo>
                    <a:pt x="1538135" y="649706"/>
                  </a:moveTo>
                  <a:lnTo>
                    <a:pt x="1538135" y="7451991"/>
                  </a:lnTo>
                </a:path>
                <a:path w="1619250" h="7452359">
                  <a:moveTo>
                    <a:pt x="1538135" y="0"/>
                  </a:moveTo>
                  <a:lnTo>
                    <a:pt x="1538135" y="5308"/>
                  </a:lnTo>
                </a:path>
                <a:path w="1619250" h="7452359">
                  <a:moveTo>
                    <a:pt x="1457185" y="649706"/>
                  </a:moveTo>
                  <a:lnTo>
                    <a:pt x="1457185" y="7451991"/>
                  </a:lnTo>
                </a:path>
                <a:path w="1619250" h="7452359">
                  <a:moveTo>
                    <a:pt x="1457185" y="0"/>
                  </a:moveTo>
                  <a:lnTo>
                    <a:pt x="1457185" y="5308"/>
                  </a:lnTo>
                </a:path>
                <a:path w="1619250" h="7452359">
                  <a:moveTo>
                    <a:pt x="1376222" y="649706"/>
                  </a:moveTo>
                  <a:lnTo>
                    <a:pt x="1376222" y="7451991"/>
                  </a:lnTo>
                </a:path>
                <a:path w="1619250" h="7452359">
                  <a:moveTo>
                    <a:pt x="1376222" y="0"/>
                  </a:moveTo>
                  <a:lnTo>
                    <a:pt x="1376222" y="5308"/>
                  </a:lnTo>
                </a:path>
                <a:path w="1619250" h="7452359">
                  <a:moveTo>
                    <a:pt x="1295272" y="649706"/>
                  </a:moveTo>
                  <a:lnTo>
                    <a:pt x="1295272" y="7451991"/>
                  </a:lnTo>
                </a:path>
                <a:path w="1619250" h="7452359">
                  <a:moveTo>
                    <a:pt x="1295272" y="0"/>
                  </a:moveTo>
                  <a:lnTo>
                    <a:pt x="1295272" y="5308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/>
            <p:cNvSpPr/>
            <p:nvPr/>
          </p:nvSpPr>
          <p:spPr>
            <a:xfrm>
              <a:off x="2945751" y="1439075"/>
              <a:ext cx="243204" cy="7452359"/>
            </a:xfrm>
            <a:custGeom>
              <a:avLst/>
              <a:gdLst/>
              <a:ahLst/>
              <a:cxnLst/>
              <a:rect l="l" t="t" r="r" b="b"/>
              <a:pathLst>
                <a:path w="243205" h="7452359">
                  <a:moveTo>
                    <a:pt x="242912" y="649719"/>
                  </a:moveTo>
                  <a:lnTo>
                    <a:pt x="242912" y="7452004"/>
                  </a:lnTo>
                </a:path>
                <a:path w="243205" h="7452359">
                  <a:moveTo>
                    <a:pt x="242912" y="0"/>
                  </a:moveTo>
                  <a:lnTo>
                    <a:pt x="242912" y="5321"/>
                  </a:lnTo>
                </a:path>
                <a:path w="243205" h="7452359">
                  <a:moveTo>
                    <a:pt x="161950" y="649719"/>
                  </a:moveTo>
                  <a:lnTo>
                    <a:pt x="161950" y="7452004"/>
                  </a:lnTo>
                </a:path>
                <a:path w="243205" h="7452359">
                  <a:moveTo>
                    <a:pt x="161950" y="0"/>
                  </a:moveTo>
                  <a:lnTo>
                    <a:pt x="161950" y="5321"/>
                  </a:lnTo>
                </a:path>
                <a:path w="243205" h="7452359">
                  <a:moveTo>
                    <a:pt x="80975" y="649719"/>
                  </a:moveTo>
                  <a:lnTo>
                    <a:pt x="80975" y="7452004"/>
                  </a:lnTo>
                </a:path>
                <a:path w="243205" h="7452359">
                  <a:moveTo>
                    <a:pt x="80975" y="0"/>
                  </a:moveTo>
                  <a:lnTo>
                    <a:pt x="80975" y="5321"/>
                  </a:lnTo>
                </a:path>
                <a:path w="243205" h="7452359">
                  <a:moveTo>
                    <a:pt x="0" y="649719"/>
                  </a:moveTo>
                  <a:lnTo>
                    <a:pt x="0" y="7452004"/>
                  </a:lnTo>
                </a:path>
                <a:path w="243205" h="7452359">
                  <a:moveTo>
                    <a:pt x="0" y="0"/>
                  </a:moveTo>
                  <a:lnTo>
                    <a:pt x="0" y="5321"/>
                  </a:lnTo>
                </a:path>
              </a:pathLst>
            </a:custGeom>
            <a:ln w="4737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9" name="object 69"/>
            <p:cNvSpPr/>
            <p:nvPr/>
          </p:nvSpPr>
          <p:spPr>
            <a:xfrm>
              <a:off x="2864788" y="1439075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649719"/>
                  </a:moveTo>
                  <a:lnTo>
                    <a:pt x="0" y="7452004"/>
                  </a:lnTo>
                </a:path>
                <a:path w="0" h="7452359">
                  <a:moveTo>
                    <a:pt x="0" y="0"/>
                  </a:moveTo>
                  <a:lnTo>
                    <a:pt x="0" y="5321"/>
                  </a:lnTo>
                </a:path>
              </a:pathLst>
            </a:custGeom>
            <a:ln w="4737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0" name="object 70"/>
            <p:cNvSpPr/>
            <p:nvPr/>
          </p:nvSpPr>
          <p:spPr>
            <a:xfrm>
              <a:off x="3188663" y="1439088"/>
              <a:ext cx="323850" cy="7452359"/>
            </a:xfrm>
            <a:custGeom>
              <a:avLst/>
              <a:gdLst/>
              <a:ahLst/>
              <a:cxnLst/>
              <a:rect l="l" t="t" r="r" b="b"/>
              <a:pathLst>
                <a:path w="323850" h="7452359">
                  <a:moveTo>
                    <a:pt x="323824" y="649706"/>
                  </a:moveTo>
                  <a:lnTo>
                    <a:pt x="323824" y="7451991"/>
                  </a:lnTo>
                </a:path>
                <a:path w="323850" h="7452359">
                  <a:moveTo>
                    <a:pt x="323824" y="0"/>
                  </a:moveTo>
                  <a:lnTo>
                    <a:pt x="323824" y="5308"/>
                  </a:lnTo>
                </a:path>
                <a:path w="323850" h="7452359">
                  <a:moveTo>
                    <a:pt x="242862" y="649706"/>
                  </a:moveTo>
                  <a:lnTo>
                    <a:pt x="242862" y="7451991"/>
                  </a:lnTo>
                </a:path>
                <a:path w="323850" h="7452359">
                  <a:moveTo>
                    <a:pt x="242862" y="0"/>
                  </a:moveTo>
                  <a:lnTo>
                    <a:pt x="242862" y="5308"/>
                  </a:lnTo>
                </a:path>
                <a:path w="323850" h="7452359">
                  <a:moveTo>
                    <a:pt x="161912" y="649706"/>
                  </a:moveTo>
                  <a:lnTo>
                    <a:pt x="161912" y="7451991"/>
                  </a:lnTo>
                </a:path>
                <a:path w="323850" h="7452359">
                  <a:moveTo>
                    <a:pt x="161912" y="0"/>
                  </a:moveTo>
                  <a:lnTo>
                    <a:pt x="161912" y="5308"/>
                  </a:lnTo>
                </a:path>
                <a:path w="323850" h="7452359">
                  <a:moveTo>
                    <a:pt x="80962" y="649706"/>
                  </a:moveTo>
                  <a:lnTo>
                    <a:pt x="80962" y="7451991"/>
                  </a:lnTo>
                </a:path>
                <a:path w="323850" h="7452359">
                  <a:moveTo>
                    <a:pt x="80962" y="0"/>
                  </a:moveTo>
                  <a:lnTo>
                    <a:pt x="80962" y="5308"/>
                  </a:lnTo>
                </a:path>
                <a:path w="323850" h="7452359">
                  <a:moveTo>
                    <a:pt x="0" y="649706"/>
                  </a:moveTo>
                  <a:lnTo>
                    <a:pt x="0" y="7451991"/>
                  </a:lnTo>
                </a:path>
                <a:path w="323850" h="7452359">
                  <a:moveTo>
                    <a:pt x="0" y="0"/>
                  </a:moveTo>
                  <a:lnTo>
                    <a:pt x="0" y="5308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3836262" y="1439088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7451991"/>
                  </a:moveTo>
                  <a:lnTo>
                    <a:pt x="0" y="0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3512488" y="1439088"/>
              <a:ext cx="243204" cy="7452359"/>
            </a:xfrm>
            <a:custGeom>
              <a:avLst/>
              <a:gdLst/>
              <a:ahLst/>
              <a:cxnLst/>
              <a:rect l="l" t="t" r="r" b="b"/>
              <a:pathLst>
                <a:path w="243204" h="7452359">
                  <a:moveTo>
                    <a:pt x="242836" y="649706"/>
                  </a:moveTo>
                  <a:lnTo>
                    <a:pt x="242836" y="7451991"/>
                  </a:lnTo>
                </a:path>
                <a:path w="243204" h="7452359">
                  <a:moveTo>
                    <a:pt x="242836" y="0"/>
                  </a:moveTo>
                  <a:lnTo>
                    <a:pt x="242836" y="5308"/>
                  </a:lnTo>
                </a:path>
                <a:path w="243204" h="7452359">
                  <a:moveTo>
                    <a:pt x="161886" y="649706"/>
                  </a:moveTo>
                  <a:lnTo>
                    <a:pt x="161886" y="7451991"/>
                  </a:lnTo>
                </a:path>
                <a:path w="243204" h="7452359">
                  <a:moveTo>
                    <a:pt x="161886" y="0"/>
                  </a:moveTo>
                  <a:lnTo>
                    <a:pt x="161886" y="5308"/>
                  </a:lnTo>
                </a:path>
                <a:path w="243204" h="7452359">
                  <a:moveTo>
                    <a:pt x="80937" y="649706"/>
                  </a:moveTo>
                  <a:lnTo>
                    <a:pt x="80937" y="7451991"/>
                  </a:lnTo>
                </a:path>
                <a:path w="243204" h="7452359">
                  <a:moveTo>
                    <a:pt x="80937" y="0"/>
                  </a:moveTo>
                  <a:lnTo>
                    <a:pt x="80937" y="5308"/>
                  </a:lnTo>
                </a:path>
                <a:path w="243204" h="7452359">
                  <a:moveTo>
                    <a:pt x="0" y="649706"/>
                  </a:moveTo>
                  <a:lnTo>
                    <a:pt x="0" y="7451991"/>
                  </a:lnTo>
                </a:path>
                <a:path w="243204" h="7452359">
                  <a:moveTo>
                    <a:pt x="0" y="0"/>
                  </a:moveTo>
                  <a:lnTo>
                    <a:pt x="0" y="5308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/>
            <p:cNvSpPr/>
            <p:nvPr/>
          </p:nvSpPr>
          <p:spPr>
            <a:xfrm>
              <a:off x="3836262" y="1439075"/>
              <a:ext cx="2266950" cy="7452359"/>
            </a:xfrm>
            <a:custGeom>
              <a:avLst/>
              <a:gdLst/>
              <a:ahLst/>
              <a:cxnLst/>
              <a:rect l="l" t="t" r="r" b="b"/>
              <a:pathLst>
                <a:path w="2266950" h="7452359">
                  <a:moveTo>
                    <a:pt x="323850" y="7452004"/>
                  </a:moveTo>
                  <a:lnTo>
                    <a:pt x="323850" y="12"/>
                  </a:lnTo>
                </a:path>
                <a:path w="2266950" h="7452359">
                  <a:moveTo>
                    <a:pt x="242887" y="7452004"/>
                  </a:moveTo>
                  <a:lnTo>
                    <a:pt x="242887" y="12"/>
                  </a:lnTo>
                </a:path>
                <a:path w="2266950" h="7452359">
                  <a:moveTo>
                    <a:pt x="161925" y="7452004"/>
                  </a:moveTo>
                  <a:lnTo>
                    <a:pt x="161925" y="12"/>
                  </a:lnTo>
                </a:path>
                <a:path w="2266950" h="7452359">
                  <a:moveTo>
                    <a:pt x="80962" y="7452004"/>
                  </a:moveTo>
                  <a:lnTo>
                    <a:pt x="80962" y="12"/>
                  </a:lnTo>
                </a:path>
                <a:path w="2266950" h="7452359">
                  <a:moveTo>
                    <a:pt x="0" y="7452004"/>
                  </a:moveTo>
                  <a:lnTo>
                    <a:pt x="0" y="12"/>
                  </a:lnTo>
                </a:path>
                <a:path w="2266950" h="7452359">
                  <a:moveTo>
                    <a:pt x="647674" y="7452004"/>
                  </a:moveTo>
                  <a:lnTo>
                    <a:pt x="647674" y="12"/>
                  </a:lnTo>
                </a:path>
                <a:path w="2266950" h="7452359">
                  <a:moveTo>
                    <a:pt x="566712" y="7452004"/>
                  </a:moveTo>
                  <a:lnTo>
                    <a:pt x="566712" y="12"/>
                  </a:lnTo>
                </a:path>
                <a:path w="2266950" h="7452359">
                  <a:moveTo>
                    <a:pt x="485762" y="7452004"/>
                  </a:moveTo>
                  <a:lnTo>
                    <a:pt x="485762" y="12"/>
                  </a:lnTo>
                </a:path>
                <a:path w="2266950" h="7452359">
                  <a:moveTo>
                    <a:pt x="404812" y="7452004"/>
                  </a:moveTo>
                  <a:lnTo>
                    <a:pt x="404812" y="12"/>
                  </a:lnTo>
                </a:path>
                <a:path w="2266950" h="7452359">
                  <a:moveTo>
                    <a:pt x="323850" y="7452004"/>
                  </a:moveTo>
                  <a:lnTo>
                    <a:pt x="323850" y="12"/>
                  </a:lnTo>
                </a:path>
                <a:path w="2266950" h="7452359">
                  <a:moveTo>
                    <a:pt x="971499" y="7452004"/>
                  </a:moveTo>
                  <a:lnTo>
                    <a:pt x="971499" y="0"/>
                  </a:lnTo>
                </a:path>
                <a:path w="2266950" h="7452359">
                  <a:moveTo>
                    <a:pt x="890536" y="7452004"/>
                  </a:moveTo>
                  <a:lnTo>
                    <a:pt x="890536" y="0"/>
                  </a:lnTo>
                </a:path>
                <a:path w="2266950" h="7452359">
                  <a:moveTo>
                    <a:pt x="809586" y="7452004"/>
                  </a:moveTo>
                  <a:lnTo>
                    <a:pt x="809586" y="0"/>
                  </a:lnTo>
                </a:path>
                <a:path w="2266950" h="7452359">
                  <a:moveTo>
                    <a:pt x="728637" y="7452004"/>
                  </a:moveTo>
                  <a:lnTo>
                    <a:pt x="728637" y="0"/>
                  </a:lnTo>
                </a:path>
                <a:path w="2266950" h="7452359">
                  <a:moveTo>
                    <a:pt x="647674" y="7452004"/>
                  </a:moveTo>
                  <a:lnTo>
                    <a:pt x="647674" y="0"/>
                  </a:lnTo>
                </a:path>
                <a:path w="2266950" h="7452359">
                  <a:moveTo>
                    <a:pt x="1295323" y="7452004"/>
                  </a:moveTo>
                  <a:lnTo>
                    <a:pt x="1295323" y="0"/>
                  </a:lnTo>
                </a:path>
                <a:path w="2266950" h="7452359">
                  <a:moveTo>
                    <a:pt x="1214361" y="7452004"/>
                  </a:moveTo>
                  <a:lnTo>
                    <a:pt x="1214361" y="0"/>
                  </a:lnTo>
                </a:path>
                <a:path w="2266950" h="7452359">
                  <a:moveTo>
                    <a:pt x="1133411" y="7452004"/>
                  </a:moveTo>
                  <a:lnTo>
                    <a:pt x="1133411" y="0"/>
                  </a:lnTo>
                </a:path>
                <a:path w="2266950" h="7452359">
                  <a:moveTo>
                    <a:pt x="1052461" y="7452004"/>
                  </a:moveTo>
                  <a:lnTo>
                    <a:pt x="1052461" y="0"/>
                  </a:lnTo>
                </a:path>
                <a:path w="2266950" h="7452359">
                  <a:moveTo>
                    <a:pt x="971499" y="7452004"/>
                  </a:moveTo>
                  <a:lnTo>
                    <a:pt x="971499" y="0"/>
                  </a:lnTo>
                </a:path>
                <a:path w="2266950" h="7452359">
                  <a:moveTo>
                    <a:pt x="1619123" y="7452004"/>
                  </a:moveTo>
                  <a:lnTo>
                    <a:pt x="1619123" y="0"/>
                  </a:lnTo>
                </a:path>
                <a:path w="2266950" h="7452359">
                  <a:moveTo>
                    <a:pt x="1538173" y="7452004"/>
                  </a:moveTo>
                  <a:lnTo>
                    <a:pt x="1538173" y="0"/>
                  </a:lnTo>
                </a:path>
                <a:path w="2266950" h="7452359">
                  <a:moveTo>
                    <a:pt x="1457223" y="7452004"/>
                  </a:moveTo>
                  <a:lnTo>
                    <a:pt x="1457223" y="0"/>
                  </a:lnTo>
                </a:path>
                <a:path w="2266950" h="7452359">
                  <a:moveTo>
                    <a:pt x="1376273" y="7452004"/>
                  </a:moveTo>
                  <a:lnTo>
                    <a:pt x="1376273" y="0"/>
                  </a:lnTo>
                </a:path>
                <a:path w="2266950" h="7452359">
                  <a:moveTo>
                    <a:pt x="1295323" y="7452004"/>
                  </a:moveTo>
                  <a:lnTo>
                    <a:pt x="1295323" y="0"/>
                  </a:lnTo>
                </a:path>
                <a:path w="2266950" h="7452359">
                  <a:moveTo>
                    <a:pt x="1942947" y="7452004"/>
                  </a:moveTo>
                  <a:lnTo>
                    <a:pt x="1942947" y="0"/>
                  </a:lnTo>
                </a:path>
                <a:path w="2266950" h="7452359">
                  <a:moveTo>
                    <a:pt x="1861985" y="7452004"/>
                  </a:moveTo>
                  <a:lnTo>
                    <a:pt x="1861985" y="0"/>
                  </a:lnTo>
                </a:path>
                <a:path w="2266950" h="7452359">
                  <a:moveTo>
                    <a:pt x="1781035" y="7452004"/>
                  </a:moveTo>
                  <a:lnTo>
                    <a:pt x="1781035" y="0"/>
                  </a:lnTo>
                </a:path>
                <a:path w="2266950" h="7452359">
                  <a:moveTo>
                    <a:pt x="1700085" y="7452004"/>
                  </a:moveTo>
                  <a:lnTo>
                    <a:pt x="1700085" y="0"/>
                  </a:lnTo>
                </a:path>
                <a:path w="2266950" h="7452359">
                  <a:moveTo>
                    <a:pt x="1619123" y="7452004"/>
                  </a:moveTo>
                  <a:lnTo>
                    <a:pt x="1619123" y="0"/>
                  </a:lnTo>
                </a:path>
                <a:path w="2266950" h="7452359">
                  <a:moveTo>
                    <a:pt x="2266772" y="7452004"/>
                  </a:moveTo>
                  <a:lnTo>
                    <a:pt x="2266772" y="0"/>
                  </a:lnTo>
                </a:path>
                <a:path w="2266950" h="7452359">
                  <a:moveTo>
                    <a:pt x="2185809" y="7452004"/>
                  </a:moveTo>
                  <a:lnTo>
                    <a:pt x="2185809" y="0"/>
                  </a:lnTo>
                </a:path>
                <a:path w="2266950" h="7452359">
                  <a:moveTo>
                    <a:pt x="2104859" y="7452004"/>
                  </a:moveTo>
                  <a:lnTo>
                    <a:pt x="2104859" y="0"/>
                  </a:lnTo>
                </a:path>
                <a:path w="2266950" h="7452359">
                  <a:moveTo>
                    <a:pt x="2023910" y="7452004"/>
                  </a:moveTo>
                  <a:lnTo>
                    <a:pt x="2023910" y="0"/>
                  </a:lnTo>
                </a:path>
                <a:path w="2266950" h="7452359">
                  <a:moveTo>
                    <a:pt x="1942947" y="7452004"/>
                  </a:moveTo>
                  <a:lnTo>
                    <a:pt x="1942947" y="0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/>
            <p:cNvSpPr/>
            <p:nvPr/>
          </p:nvSpPr>
          <p:spPr>
            <a:xfrm>
              <a:off x="6426833" y="1439075"/>
              <a:ext cx="0" cy="7452359"/>
            </a:xfrm>
            <a:custGeom>
              <a:avLst/>
              <a:gdLst/>
              <a:ahLst/>
              <a:cxnLst/>
              <a:rect l="l" t="t" r="r" b="b"/>
              <a:pathLst>
                <a:path w="0" h="7452359">
                  <a:moveTo>
                    <a:pt x="0" y="2910979"/>
                  </a:moveTo>
                  <a:lnTo>
                    <a:pt x="0" y="7452004"/>
                  </a:lnTo>
                </a:path>
                <a:path w="0" h="7452359">
                  <a:moveTo>
                    <a:pt x="0" y="1294891"/>
                  </a:moveTo>
                  <a:lnTo>
                    <a:pt x="0" y="2793987"/>
                  </a:lnTo>
                </a:path>
                <a:path w="0" h="7452359">
                  <a:moveTo>
                    <a:pt x="0" y="0"/>
                  </a:moveTo>
                  <a:lnTo>
                    <a:pt x="0" y="1177899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/>
            <p:cNvSpPr/>
            <p:nvPr/>
          </p:nvSpPr>
          <p:spPr>
            <a:xfrm>
              <a:off x="6103034" y="1439075"/>
              <a:ext cx="243204" cy="7452359"/>
            </a:xfrm>
            <a:custGeom>
              <a:avLst/>
              <a:gdLst/>
              <a:ahLst/>
              <a:cxnLst/>
              <a:rect l="l" t="t" r="r" b="b"/>
              <a:pathLst>
                <a:path w="243204" h="7452359">
                  <a:moveTo>
                    <a:pt x="242849" y="7452004"/>
                  </a:moveTo>
                  <a:lnTo>
                    <a:pt x="242849" y="0"/>
                  </a:lnTo>
                </a:path>
                <a:path w="243204" h="7452359">
                  <a:moveTo>
                    <a:pt x="161899" y="7452004"/>
                  </a:moveTo>
                  <a:lnTo>
                    <a:pt x="161899" y="0"/>
                  </a:lnTo>
                </a:path>
                <a:path w="243204" h="7452359">
                  <a:moveTo>
                    <a:pt x="80949" y="7452004"/>
                  </a:moveTo>
                  <a:lnTo>
                    <a:pt x="80949" y="0"/>
                  </a:lnTo>
                </a:path>
                <a:path w="243204" h="7452359">
                  <a:moveTo>
                    <a:pt x="0" y="7452004"/>
                  </a:moveTo>
                  <a:lnTo>
                    <a:pt x="0" y="0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/>
            <p:cNvSpPr/>
            <p:nvPr/>
          </p:nvSpPr>
          <p:spPr>
            <a:xfrm>
              <a:off x="6426833" y="1439075"/>
              <a:ext cx="243204" cy="7452359"/>
            </a:xfrm>
            <a:custGeom>
              <a:avLst/>
              <a:gdLst/>
              <a:ahLst/>
              <a:cxnLst/>
              <a:rect l="l" t="t" r="r" b="b"/>
              <a:pathLst>
                <a:path w="243204" h="7452359">
                  <a:moveTo>
                    <a:pt x="242862" y="5565089"/>
                  </a:moveTo>
                  <a:lnTo>
                    <a:pt x="242862" y="7452004"/>
                  </a:lnTo>
                </a:path>
                <a:path w="243204" h="7452359">
                  <a:moveTo>
                    <a:pt x="242862" y="5187137"/>
                  </a:moveTo>
                  <a:lnTo>
                    <a:pt x="242862" y="5362409"/>
                  </a:lnTo>
                </a:path>
                <a:path w="243204" h="7452359">
                  <a:moveTo>
                    <a:pt x="242862" y="4870208"/>
                  </a:moveTo>
                  <a:lnTo>
                    <a:pt x="242862" y="4984457"/>
                  </a:lnTo>
                </a:path>
                <a:path w="243204" h="7452359">
                  <a:moveTo>
                    <a:pt x="242862" y="4346600"/>
                  </a:moveTo>
                  <a:lnTo>
                    <a:pt x="242862" y="4667529"/>
                  </a:lnTo>
                </a:path>
                <a:path w="243204" h="7452359">
                  <a:moveTo>
                    <a:pt x="242862" y="3830802"/>
                  </a:moveTo>
                  <a:lnTo>
                    <a:pt x="242862" y="4143921"/>
                  </a:lnTo>
                </a:path>
                <a:path w="243204" h="7452359">
                  <a:moveTo>
                    <a:pt x="242862" y="3291433"/>
                  </a:moveTo>
                  <a:lnTo>
                    <a:pt x="242862" y="3628135"/>
                  </a:lnTo>
                </a:path>
                <a:path w="243204" h="7452359">
                  <a:moveTo>
                    <a:pt x="242862" y="2910979"/>
                  </a:moveTo>
                  <a:lnTo>
                    <a:pt x="242862" y="3088754"/>
                  </a:lnTo>
                </a:path>
                <a:path w="243204" h="7452359">
                  <a:moveTo>
                    <a:pt x="242862" y="2683167"/>
                  </a:moveTo>
                  <a:lnTo>
                    <a:pt x="242862" y="2793987"/>
                  </a:lnTo>
                </a:path>
                <a:path w="243204" h="7452359">
                  <a:moveTo>
                    <a:pt x="242862" y="1294891"/>
                  </a:moveTo>
                  <a:lnTo>
                    <a:pt x="242862" y="2480500"/>
                  </a:lnTo>
                </a:path>
                <a:path w="243204" h="7452359">
                  <a:moveTo>
                    <a:pt x="242862" y="0"/>
                  </a:moveTo>
                  <a:lnTo>
                    <a:pt x="242862" y="1177899"/>
                  </a:lnTo>
                </a:path>
                <a:path w="243204" h="7452359">
                  <a:moveTo>
                    <a:pt x="161912" y="5565089"/>
                  </a:moveTo>
                  <a:lnTo>
                    <a:pt x="161912" y="7452004"/>
                  </a:lnTo>
                </a:path>
                <a:path w="243204" h="7452359">
                  <a:moveTo>
                    <a:pt x="161912" y="5187137"/>
                  </a:moveTo>
                  <a:lnTo>
                    <a:pt x="161912" y="5362409"/>
                  </a:lnTo>
                </a:path>
                <a:path w="243204" h="7452359">
                  <a:moveTo>
                    <a:pt x="161912" y="4870208"/>
                  </a:moveTo>
                  <a:lnTo>
                    <a:pt x="161912" y="4984457"/>
                  </a:lnTo>
                </a:path>
                <a:path w="243204" h="7452359">
                  <a:moveTo>
                    <a:pt x="161912" y="4346600"/>
                  </a:moveTo>
                  <a:lnTo>
                    <a:pt x="161912" y="4667529"/>
                  </a:lnTo>
                </a:path>
                <a:path w="243204" h="7452359">
                  <a:moveTo>
                    <a:pt x="161912" y="3830802"/>
                  </a:moveTo>
                  <a:lnTo>
                    <a:pt x="161912" y="4143921"/>
                  </a:lnTo>
                </a:path>
                <a:path w="243204" h="7452359">
                  <a:moveTo>
                    <a:pt x="161912" y="3291433"/>
                  </a:moveTo>
                  <a:lnTo>
                    <a:pt x="161912" y="3628135"/>
                  </a:lnTo>
                </a:path>
                <a:path w="243204" h="7452359">
                  <a:moveTo>
                    <a:pt x="161912" y="2910979"/>
                  </a:moveTo>
                  <a:lnTo>
                    <a:pt x="161912" y="3088754"/>
                  </a:lnTo>
                </a:path>
                <a:path w="243204" h="7452359">
                  <a:moveTo>
                    <a:pt x="161912" y="2683167"/>
                  </a:moveTo>
                  <a:lnTo>
                    <a:pt x="161912" y="2793987"/>
                  </a:lnTo>
                </a:path>
                <a:path w="243204" h="7452359">
                  <a:moveTo>
                    <a:pt x="161912" y="1294891"/>
                  </a:moveTo>
                  <a:lnTo>
                    <a:pt x="161912" y="2480500"/>
                  </a:lnTo>
                </a:path>
                <a:path w="243204" h="7452359">
                  <a:moveTo>
                    <a:pt x="161912" y="0"/>
                  </a:moveTo>
                  <a:lnTo>
                    <a:pt x="161912" y="1177899"/>
                  </a:lnTo>
                </a:path>
                <a:path w="243204" h="7452359">
                  <a:moveTo>
                    <a:pt x="80962" y="2910979"/>
                  </a:moveTo>
                  <a:lnTo>
                    <a:pt x="80962" y="7452004"/>
                  </a:lnTo>
                </a:path>
                <a:path w="243204" h="7452359">
                  <a:moveTo>
                    <a:pt x="80962" y="1294891"/>
                  </a:moveTo>
                  <a:lnTo>
                    <a:pt x="80962" y="2793987"/>
                  </a:lnTo>
                </a:path>
                <a:path w="243204" h="7452359">
                  <a:moveTo>
                    <a:pt x="80962" y="0"/>
                  </a:moveTo>
                  <a:lnTo>
                    <a:pt x="80962" y="1177899"/>
                  </a:lnTo>
                </a:path>
                <a:path w="243204" h="7452359">
                  <a:moveTo>
                    <a:pt x="0" y="2910979"/>
                  </a:moveTo>
                  <a:lnTo>
                    <a:pt x="0" y="7452004"/>
                  </a:lnTo>
                </a:path>
                <a:path w="243204" h="7452359">
                  <a:moveTo>
                    <a:pt x="0" y="1294891"/>
                  </a:moveTo>
                  <a:lnTo>
                    <a:pt x="0" y="2793987"/>
                  </a:lnTo>
                </a:path>
                <a:path w="243204" h="7452359">
                  <a:moveTo>
                    <a:pt x="0" y="0"/>
                  </a:moveTo>
                  <a:lnTo>
                    <a:pt x="0" y="1177899"/>
                  </a:lnTo>
                </a:path>
              </a:pathLst>
            </a:custGeom>
            <a:ln w="4711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/>
            <p:cNvSpPr/>
            <p:nvPr/>
          </p:nvSpPr>
          <p:spPr>
            <a:xfrm>
              <a:off x="6350824" y="4233062"/>
              <a:ext cx="381000" cy="117475"/>
            </a:xfrm>
            <a:custGeom>
              <a:avLst/>
              <a:gdLst/>
              <a:ahLst/>
              <a:cxnLst/>
              <a:rect l="l" t="t" r="r" b="b"/>
              <a:pathLst>
                <a:path w="381000" h="117475">
                  <a:moveTo>
                    <a:pt x="380492" y="0"/>
                  </a:moveTo>
                  <a:lnTo>
                    <a:pt x="0" y="0"/>
                  </a:lnTo>
                  <a:lnTo>
                    <a:pt x="0" y="116992"/>
                  </a:lnTo>
                  <a:lnTo>
                    <a:pt x="380492" y="116992"/>
                  </a:lnTo>
                  <a:lnTo>
                    <a:pt x="3804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8" name="object 78"/>
          <p:cNvSpPr txBox="1"/>
          <p:nvPr/>
        </p:nvSpPr>
        <p:spPr>
          <a:xfrm>
            <a:off x="6352124" y="4204789"/>
            <a:ext cx="3784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60" b="1">
                <a:solidFill>
                  <a:srgbClr val="00AEEF"/>
                </a:solidFill>
                <a:latin typeface="Arial"/>
                <a:cs typeface="Arial"/>
              </a:rPr>
              <a:t>I</a:t>
            </a:r>
            <a:r>
              <a:rPr dirty="0" sz="900" spc="-185" b="1">
                <a:solidFill>
                  <a:srgbClr val="00AEEF"/>
                </a:solidFill>
                <a:latin typeface="Arial"/>
                <a:cs typeface="Arial"/>
              </a:rPr>
              <a:t>O</a:t>
            </a:r>
            <a:r>
              <a:rPr dirty="0" sz="900" spc="-75" b="1">
                <a:solidFill>
                  <a:srgbClr val="00AEEF"/>
                </a:solidFill>
                <a:latin typeface="Arial"/>
                <a:cs typeface="Arial"/>
              </a:rPr>
              <a:t>TF-25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914259" y="1432420"/>
            <a:ext cx="5845810" cy="7465695"/>
            <a:chOff x="914259" y="1432420"/>
            <a:chExt cx="5845810" cy="7465695"/>
          </a:xfrm>
        </p:grpSpPr>
        <p:sp>
          <p:nvSpPr>
            <p:cNvPr id="80" name="object 80"/>
            <p:cNvSpPr/>
            <p:nvPr/>
          </p:nvSpPr>
          <p:spPr>
            <a:xfrm>
              <a:off x="921879" y="4026216"/>
              <a:ext cx="5824855" cy="3354704"/>
            </a:xfrm>
            <a:custGeom>
              <a:avLst/>
              <a:gdLst/>
              <a:ahLst/>
              <a:cxnLst/>
              <a:rect l="l" t="t" r="r" b="b"/>
              <a:pathLst>
                <a:path w="5824855" h="3354704">
                  <a:moveTo>
                    <a:pt x="5824804" y="0"/>
                  </a:moveTo>
                  <a:lnTo>
                    <a:pt x="5507164" y="167920"/>
                  </a:lnTo>
                </a:path>
                <a:path w="5824855" h="3354704">
                  <a:moveTo>
                    <a:pt x="32448" y="2849182"/>
                  </a:moveTo>
                  <a:lnTo>
                    <a:pt x="0" y="3354553"/>
                  </a:lnTo>
                </a:path>
              </a:pathLst>
            </a:custGeom>
            <a:ln w="14973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1" name="object 81"/>
            <p:cNvSpPr/>
            <p:nvPr/>
          </p:nvSpPr>
          <p:spPr>
            <a:xfrm>
              <a:off x="954327" y="4194137"/>
              <a:ext cx="5474970" cy="2681605"/>
            </a:xfrm>
            <a:custGeom>
              <a:avLst/>
              <a:gdLst/>
              <a:ahLst/>
              <a:cxnLst/>
              <a:rect l="l" t="t" r="r" b="b"/>
              <a:pathLst>
                <a:path w="5474970" h="2681604">
                  <a:moveTo>
                    <a:pt x="32321" y="2377046"/>
                  </a:moveTo>
                  <a:lnTo>
                    <a:pt x="0" y="2681262"/>
                  </a:lnTo>
                </a:path>
                <a:path w="5474970" h="2681604">
                  <a:moveTo>
                    <a:pt x="64744" y="2143912"/>
                  </a:moveTo>
                  <a:lnTo>
                    <a:pt x="32321" y="2377046"/>
                  </a:lnTo>
                </a:path>
                <a:path w="5474970" h="2681604">
                  <a:moveTo>
                    <a:pt x="97129" y="1969287"/>
                  </a:moveTo>
                  <a:lnTo>
                    <a:pt x="64731" y="2143912"/>
                  </a:lnTo>
                </a:path>
                <a:path w="5474970" h="2681604">
                  <a:moveTo>
                    <a:pt x="129552" y="1843062"/>
                  </a:moveTo>
                  <a:lnTo>
                    <a:pt x="97129" y="1969274"/>
                  </a:lnTo>
                </a:path>
                <a:path w="5474970" h="2681604">
                  <a:moveTo>
                    <a:pt x="161950" y="1753362"/>
                  </a:moveTo>
                  <a:lnTo>
                    <a:pt x="129552" y="1843062"/>
                  </a:lnTo>
                </a:path>
                <a:path w="5474970" h="2681604">
                  <a:moveTo>
                    <a:pt x="194348" y="1697697"/>
                  </a:moveTo>
                  <a:lnTo>
                    <a:pt x="161950" y="1753362"/>
                  </a:lnTo>
                </a:path>
                <a:path w="5474970" h="2681604">
                  <a:moveTo>
                    <a:pt x="226733" y="1668297"/>
                  </a:moveTo>
                  <a:lnTo>
                    <a:pt x="194335" y="1697697"/>
                  </a:lnTo>
                </a:path>
                <a:path w="5474970" h="2681604">
                  <a:moveTo>
                    <a:pt x="259156" y="1657934"/>
                  </a:moveTo>
                  <a:lnTo>
                    <a:pt x="226733" y="1668284"/>
                  </a:lnTo>
                </a:path>
                <a:path w="5474970" h="2681604">
                  <a:moveTo>
                    <a:pt x="291553" y="1667408"/>
                  </a:moveTo>
                  <a:lnTo>
                    <a:pt x="259156" y="1657934"/>
                  </a:lnTo>
                </a:path>
                <a:path w="5474970" h="2681604">
                  <a:moveTo>
                    <a:pt x="323900" y="1688185"/>
                  </a:moveTo>
                  <a:lnTo>
                    <a:pt x="291553" y="1667408"/>
                  </a:lnTo>
                </a:path>
                <a:path w="5474970" h="2681604">
                  <a:moveTo>
                    <a:pt x="356336" y="1722627"/>
                  </a:moveTo>
                  <a:lnTo>
                    <a:pt x="323888" y="1688185"/>
                  </a:lnTo>
                </a:path>
                <a:path w="5474970" h="2681604">
                  <a:moveTo>
                    <a:pt x="388683" y="1757870"/>
                  </a:moveTo>
                  <a:lnTo>
                    <a:pt x="356336" y="1722627"/>
                  </a:lnTo>
                </a:path>
                <a:path w="5474970" h="2681604">
                  <a:moveTo>
                    <a:pt x="421106" y="1803450"/>
                  </a:moveTo>
                  <a:lnTo>
                    <a:pt x="388683" y="1757870"/>
                  </a:lnTo>
                </a:path>
                <a:path w="5474970" h="2681604">
                  <a:moveTo>
                    <a:pt x="453478" y="1845894"/>
                  </a:moveTo>
                  <a:lnTo>
                    <a:pt x="421106" y="1803450"/>
                  </a:lnTo>
                </a:path>
                <a:path w="5474970" h="2681604">
                  <a:moveTo>
                    <a:pt x="615480" y="2058136"/>
                  </a:moveTo>
                  <a:lnTo>
                    <a:pt x="453478" y="1845894"/>
                  </a:lnTo>
                </a:path>
                <a:path w="5474970" h="2681604">
                  <a:moveTo>
                    <a:pt x="777430" y="2210993"/>
                  </a:moveTo>
                  <a:lnTo>
                    <a:pt x="615480" y="2058136"/>
                  </a:lnTo>
                </a:path>
                <a:path w="5474970" h="2681604">
                  <a:moveTo>
                    <a:pt x="939431" y="2317026"/>
                  </a:moveTo>
                  <a:lnTo>
                    <a:pt x="777430" y="2210993"/>
                  </a:lnTo>
                </a:path>
                <a:path w="5474970" h="2681604">
                  <a:moveTo>
                    <a:pt x="1101356" y="2384285"/>
                  </a:moveTo>
                  <a:lnTo>
                    <a:pt x="939431" y="2317026"/>
                  </a:lnTo>
                </a:path>
                <a:path w="5474970" h="2681604">
                  <a:moveTo>
                    <a:pt x="1263345" y="2425992"/>
                  </a:moveTo>
                  <a:lnTo>
                    <a:pt x="1101344" y="2384285"/>
                  </a:lnTo>
                </a:path>
                <a:path w="5474970" h="2681604">
                  <a:moveTo>
                    <a:pt x="1425371" y="2456624"/>
                  </a:moveTo>
                  <a:lnTo>
                    <a:pt x="1263345" y="2425992"/>
                  </a:lnTo>
                </a:path>
                <a:path w="5474970" h="2681604">
                  <a:moveTo>
                    <a:pt x="1587296" y="2467432"/>
                  </a:moveTo>
                  <a:lnTo>
                    <a:pt x="1425371" y="2456611"/>
                  </a:lnTo>
                </a:path>
                <a:path w="5474970" h="2681604">
                  <a:moveTo>
                    <a:pt x="1749323" y="2464866"/>
                  </a:moveTo>
                  <a:lnTo>
                    <a:pt x="1587296" y="2467432"/>
                  </a:lnTo>
                </a:path>
                <a:path w="5474970" h="2681604">
                  <a:moveTo>
                    <a:pt x="1911299" y="2446769"/>
                  </a:moveTo>
                  <a:lnTo>
                    <a:pt x="1749323" y="2464866"/>
                  </a:lnTo>
                </a:path>
                <a:path w="5474970" h="2681604">
                  <a:moveTo>
                    <a:pt x="2073249" y="2405888"/>
                  </a:moveTo>
                  <a:lnTo>
                    <a:pt x="1911299" y="2446782"/>
                  </a:lnTo>
                </a:path>
                <a:path w="5474970" h="2681604">
                  <a:moveTo>
                    <a:pt x="2235250" y="2350122"/>
                  </a:moveTo>
                  <a:lnTo>
                    <a:pt x="2073249" y="2405888"/>
                  </a:lnTo>
                </a:path>
                <a:path w="5474970" h="2681604">
                  <a:moveTo>
                    <a:pt x="2397252" y="2280539"/>
                  </a:moveTo>
                  <a:lnTo>
                    <a:pt x="2235250" y="2350122"/>
                  </a:lnTo>
                </a:path>
                <a:path w="5474970" h="2681604">
                  <a:moveTo>
                    <a:pt x="2559177" y="2192769"/>
                  </a:moveTo>
                  <a:lnTo>
                    <a:pt x="2397252" y="2280539"/>
                  </a:lnTo>
                </a:path>
                <a:path w="5474970" h="2681604">
                  <a:moveTo>
                    <a:pt x="2721165" y="2099652"/>
                  </a:moveTo>
                  <a:lnTo>
                    <a:pt x="2559164" y="2192756"/>
                  </a:lnTo>
                </a:path>
                <a:path w="5474970" h="2681604">
                  <a:moveTo>
                    <a:pt x="2883115" y="2000389"/>
                  </a:moveTo>
                  <a:lnTo>
                    <a:pt x="2721165" y="2099652"/>
                  </a:lnTo>
                </a:path>
                <a:path w="5474970" h="2681604">
                  <a:moveTo>
                    <a:pt x="3045117" y="1898967"/>
                  </a:moveTo>
                  <a:lnTo>
                    <a:pt x="2883115" y="2000389"/>
                  </a:lnTo>
                </a:path>
                <a:path w="5474970" h="2681604">
                  <a:moveTo>
                    <a:pt x="3207042" y="1797113"/>
                  </a:moveTo>
                  <a:lnTo>
                    <a:pt x="3045117" y="1898967"/>
                  </a:lnTo>
                </a:path>
                <a:path w="5474970" h="2681604">
                  <a:moveTo>
                    <a:pt x="3369043" y="1690801"/>
                  </a:moveTo>
                  <a:lnTo>
                    <a:pt x="3207042" y="1797113"/>
                  </a:lnTo>
                </a:path>
                <a:path w="5474970" h="2681604">
                  <a:moveTo>
                    <a:pt x="3531044" y="1576641"/>
                  </a:moveTo>
                  <a:lnTo>
                    <a:pt x="3369043" y="1690801"/>
                  </a:lnTo>
                </a:path>
                <a:path w="5474970" h="2681604">
                  <a:moveTo>
                    <a:pt x="3693045" y="1461655"/>
                  </a:moveTo>
                  <a:lnTo>
                    <a:pt x="3531044" y="1576641"/>
                  </a:lnTo>
                </a:path>
                <a:path w="5474970" h="2681604">
                  <a:moveTo>
                    <a:pt x="3854996" y="1328547"/>
                  </a:moveTo>
                  <a:lnTo>
                    <a:pt x="3693045" y="1461655"/>
                  </a:lnTo>
                </a:path>
                <a:path w="5474970" h="2681604">
                  <a:moveTo>
                    <a:pt x="4016997" y="1194600"/>
                  </a:moveTo>
                  <a:lnTo>
                    <a:pt x="3854996" y="1328547"/>
                  </a:lnTo>
                </a:path>
                <a:path w="5474970" h="2681604">
                  <a:moveTo>
                    <a:pt x="4178922" y="1045210"/>
                  </a:moveTo>
                  <a:lnTo>
                    <a:pt x="4016997" y="1194600"/>
                  </a:lnTo>
                </a:path>
                <a:path w="5474970" h="2681604">
                  <a:moveTo>
                    <a:pt x="4340923" y="896188"/>
                  </a:moveTo>
                  <a:lnTo>
                    <a:pt x="4178922" y="1045210"/>
                  </a:lnTo>
                </a:path>
                <a:path w="5474970" h="2681604">
                  <a:moveTo>
                    <a:pt x="4502912" y="744029"/>
                  </a:moveTo>
                  <a:lnTo>
                    <a:pt x="4340910" y="896175"/>
                  </a:lnTo>
                </a:path>
                <a:path w="5474970" h="2681604">
                  <a:moveTo>
                    <a:pt x="4664862" y="593585"/>
                  </a:moveTo>
                  <a:lnTo>
                    <a:pt x="4502912" y="744042"/>
                  </a:lnTo>
                </a:path>
                <a:path w="5474970" h="2681604">
                  <a:moveTo>
                    <a:pt x="4826838" y="458355"/>
                  </a:moveTo>
                  <a:lnTo>
                    <a:pt x="4664862" y="593572"/>
                  </a:lnTo>
                </a:path>
                <a:path w="5474970" h="2681604">
                  <a:moveTo>
                    <a:pt x="4988839" y="325335"/>
                  </a:moveTo>
                  <a:lnTo>
                    <a:pt x="4826838" y="458368"/>
                  </a:lnTo>
                </a:path>
                <a:path w="5474970" h="2681604">
                  <a:moveTo>
                    <a:pt x="5150789" y="205955"/>
                  </a:moveTo>
                  <a:lnTo>
                    <a:pt x="4988839" y="325335"/>
                  </a:lnTo>
                </a:path>
                <a:path w="5474970" h="2681604">
                  <a:moveTo>
                    <a:pt x="5312791" y="98882"/>
                  </a:moveTo>
                  <a:lnTo>
                    <a:pt x="5150789" y="205955"/>
                  </a:lnTo>
                </a:path>
                <a:path w="5474970" h="2681604">
                  <a:moveTo>
                    <a:pt x="5474716" y="0"/>
                  </a:moveTo>
                  <a:lnTo>
                    <a:pt x="5312791" y="98882"/>
                  </a:lnTo>
                </a:path>
              </a:pathLst>
            </a:custGeom>
            <a:ln w="14973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2" name="object 82"/>
            <p:cNvSpPr/>
            <p:nvPr/>
          </p:nvSpPr>
          <p:spPr>
            <a:xfrm>
              <a:off x="928063" y="4643714"/>
              <a:ext cx="5819140" cy="3259454"/>
            </a:xfrm>
            <a:custGeom>
              <a:avLst/>
              <a:gdLst/>
              <a:ahLst/>
              <a:cxnLst/>
              <a:rect l="l" t="t" r="r" b="b"/>
              <a:pathLst>
                <a:path w="5819140" h="3259454">
                  <a:moveTo>
                    <a:pt x="0" y="3001634"/>
                  </a:moveTo>
                  <a:lnTo>
                    <a:pt x="32448" y="2525435"/>
                  </a:lnTo>
                  <a:lnTo>
                    <a:pt x="64795" y="2236535"/>
                  </a:lnTo>
                  <a:lnTo>
                    <a:pt x="97180" y="2014565"/>
                  </a:lnTo>
                  <a:lnTo>
                    <a:pt x="129527" y="1847750"/>
                  </a:lnTo>
                  <a:lnTo>
                    <a:pt x="161874" y="1727049"/>
                  </a:lnTo>
                  <a:lnTo>
                    <a:pt x="194017" y="1640004"/>
                  </a:lnTo>
                  <a:lnTo>
                    <a:pt x="225971" y="1585622"/>
                  </a:lnTo>
                  <a:lnTo>
                    <a:pt x="256908" y="1556425"/>
                  </a:lnTo>
                  <a:lnTo>
                    <a:pt x="286143" y="1545236"/>
                  </a:lnTo>
                  <a:lnTo>
                    <a:pt x="315315" y="1550621"/>
                  </a:lnTo>
                  <a:lnTo>
                    <a:pt x="377799" y="1596087"/>
                  </a:lnTo>
                  <a:lnTo>
                    <a:pt x="409917" y="1626402"/>
                  </a:lnTo>
                  <a:lnTo>
                    <a:pt x="442099" y="1666864"/>
                  </a:lnTo>
                  <a:lnTo>
                    <a:pt x="442188" y="1667067"/>
                  </a:lnTo>
                  <a:lnTo>
                    <a:pt x="474611" y="1704570"/>
                  </a:lnTo>
                  <a:lnTo>
                    <a:pt x="636562" y="1895693"/>
                  </a:lnTo>
                  <a:lnTo>
                    <a:pt x="636841" y="1895794"/>
                  </a:lnTo>
                  <a:lnTo>
                    <a:pt x="636955" y="1895934"/>
                  </a:lnTo>
                  <a:lnTo>
                    <a:pt x="637082" y="1896010"/>
                  </a:lnTo>
                  <a:lnTo>
                    <a:pt x="637031" y="1896175"/>
                  </a:lnTo>
                  <a:lnTo>
                    <a:pt x="799084" y="2034351"/>
                  </a:lnTo>
                  <a:lnTo>
                    <a:pt x="799287" y="2034491"/>
                  </a:lnTo>
                  <a:lnTo>
                    <a:pt x="799503" y="2034453"/>
                  </a:lnTo>
                  <a:lnTo>
                    <a:pt x="799630" y="2034593"/>
                  </a:lnTo>
                  <a:lnTo>
                    <a:pt x="799807" y="2034681"/>
                  </a:lnTo>
                  <a:lnTo>
                    <a:pt x="799757" y="2034872"/>
                  </a:lnTo>
                  <a:lnTo>
                    <a:pt x="799896" y="2034986"/>
                  </a:lnTo>
                  <a:lnTo>
                    <a:pt x="961897" y="2131544"/>
                  </a:lnTo>
                  <a:lnTo>
                    <a:pt x="962101" y="2131633"/>
                  </a:lnTo>
                  <a:lnTo>
                    <a:pt x="962342" y="2131544"/>
                  </a:lnTo>
                  <a:lnTo>
                    <a:pt x="962520" y="2131633"/>
                  </a:lnTo>
                  <a:lnTo>
                    <a:pt x="962698" y="2131735"/>
                  </a:lnTo>
                  <a:lnTo>
                    <a:pt x="962774" y="2131938"/>
                  </a:lnTo>
                  <a:lnTo>
                    <a:pt x="962939" y="2132002"/>
                  </a:lnTo>
                  <a:lnTo>
                    <a:pt x="1124864" y="2194663"/>
                  </a:lnTo>
                  <a:lnTo>
                    <a:pt x="1125067" y="2194752"/>
                  </a:lnTo>
                  <a:lnTo>
                    <a:pt x="1125334" y="2194714"/>
                  </a:lnTo>
                  <a:lnTo>
                    <a:pt x="1125537" y="2194752"/>
                  </a:lnTo>
                  <a:lnTo>
                    <a:pt x="1125588" y="2194917"/>
                  </a:lnTo>
                  <a:lnTo>
                    <a:pt x="1287716" y="2235443"/>
                  </a:lnTo>
                  <a:lnTo>
                    <a:pt x="1287906" y="2235380"/>
                  </a:lnTo>
                  <a:lnTo>
                    <a:pt x="1288059" y="2235481"/>
                  </a:lnTo>
                  <a:lnTo>
                    <a:pt x="1450060" y="2268019"/>
                  </a:lnTo>
                  <a:lnTo>
                    <a:pt x="1450200" y="2268057"/>
                  </a:lnTo>
                  <a:lnTo>
                    <a:pt x="1450378" y="2267917"/>
                  </a:lnTo>
                  <a:lnTo>
                    <a:pt x="1450505" y="2267917"/>
                  </a:lnTo>
                  <a:lnTo>
                    <a:pt x="1450682" y="2267968"/>
                  </a:lnTo>
                  <a:lnTo>
                    <a:pt x="1450721" y="2268107"/>
                  </a:lnTo>
                  <a:lnTo>
                    <a:pt x="1612874" y="2283284"/>
                  </a:lnTo>
                  <a:lnTo>
                    <a:pt x="1613027" y="2283233"/>
                  </a:lnTo>
                  <a:lnTo>
                    <a:pt x="1613217" y="2283233"/>
                  </a:lnTo>
                  <a:lnTo>
                    <a:pt x="1613395" y="2283335"/>
                  </a:lnTo>
                  <a:lnTo>
                    <a:pt x="1775345" y="2287958"/>
                  </a:lnTo>
                  <a:lnTo>
                    <a:pt x="1775498" y="2287958"/>
                  </a:lnTo>
                  <a:lnTo>
                    <a:pt x="1775688" y="2287856"/>
                  </a:lnTo>
                  <a:lnTo>
                    <a:pt x="1775866" y="2287958"/>
                  </a:lnTo>
                  <a:lnTo>
                    <a:pt x="1937994" y="2279296"/>
                  </a:lnTo>
                  <a:lnTo>
                    <a:pt x="1938159" y="2279296"/>
                  </a:lnTo>
                  <a:lnTo>
                    <a:pt x="1938312" y="2279144"/>
                  </a:lnTo>
                  <a:lnTo>
                    <a:pt x="1938464" y="2279144"/>
                  </a:lnTo>
                  <a:lnTo>
                    <a:pt x="1938629" y="2279106"/>
                  </a:lnTo>
                  <a:lnTo>
                    <a:pt x="1938781" y="2279245"/>
                  </a:lnTo>
                  <a:lnTo>
                    <a:pt x="1938934" y="2279182"/>
                  </a:lnTo>
                  <a:lnTo>
                    <a:pt x="2100884" y="2250175"/>
                  </a:lnTo>
                  <a:lnTo>
                    <a:pt x="2101037" y="2250137"/>
                  </a:lnTo>
                  <a:lnTo>
                    <a:pt x="2101253" y="2250035"/>
                  </a:lnTo>
                  <a:lnTo>
                    <a:pt x="2101430" y="2250073"/>
                  </a:lnTo>
                  <a:lnTo>
                    <a:pt x="2263508" y="2208506"/>
                  </a:lnTo>
                  <a:lnTo>
                    <a:pt x="2263648" y="2208367"/>
                  </a:lnTo>
                  <a:lnTo>
                    <a:pt x="2263800" y="2208316"/>
                  </a:lnTo>
                  <a:lnTo>
                    <a:pt x="2263978" y="2208367"/>
                  </a:lnTo>
                  <a:lnTo>
                    <a:pt x="2425954" y="2154608"/>
                  </a:lnTo>
                  <a:lnTo>
                    <a:pt x="2426271" y="2154366"/>
                  </a:lnTo>
                  <a:lnTo>
                    <a:pt x="2426512" y="2154430"/>
                  </a:lnTo>
                  <a:lnTo>
                    <a:pt x="2588463" y="2084732"/>
                  </a:lnTo>
                  <a:lnTo>
                    <a:pt x="2588615" y="2084694"/>
                  </a:lnTo>
                  <a:lnTo>
                    <a:pt x="2750616" y="2010844"/>
                  </a:lnTo>
                  <a:lnTo>
                    <a:pt x="2750769" y="2010805"/>
                  </a:lnTo>
                  <a:lnTo>
                    <a:pt x="2912668" y="1932027"/>
                  </a:lnTo>
                  <a:lnTo>
                    <a:pt x="3074733" y="1850773"/>
                  </a:lnTo>
                  <a:lnTo>
                    <a:pt x="3236734" y="1769480"/>
                  </a:lnTo>
                  <a:lnTo>
                    <a:pt x="3398786" y="1684479"/>
                  </a:lnTo>
                  <a:lnTo>
                    <a:pt x="3399066" y="1684390"/>
                  </a:lnTo>
                  <a:lnTo>
                    <a:pt x="3561029" y="1590448"/>
                  </a:lnTo>
                  <a:lnTo>
                    <a:pt x="3723081" y="1494474"/>
                  </a:lnTo>
                  <a:lnTo>
                    <a:pt x="3723208" y="1494296"/>
                  </a:lnTo>
                  <a:lnTo>
                    <a:pt x="3723411" y="1494296"/>
                  </a:lnTo>
                  <a:lnTo>
                    <a:pt x="3885450" y="1380606"/>
                  </a:lnTo>
                  <a:lnTo>
                    <a:pt x="4047502" y="1263398"/>
                  </a:lnTo>
                  <a:lnTo>
                    <a:pt x="4047553" y="1263258"/>
                  </a:lnTo>
                  <a:lnTo>
                    <a:pt x="4047705" y="1263207"/>
                  </a:lnTo>
                  <a:lnTo>
                    <a:pt x="4209707" y="1131521"/>
                  </a:lnTo>
                  <a:lnTo>
                    <a:pt x="4371746" y="996431"/>
                  </a:lnTo>
                  <a:lnTo>
                    <a:pt x="4533747" y="858560"/>
                  </a:lnTo>
                  <a:lnTo>
                    <a:pt x="4695748" y="719406"/>
                  </a:lnTo>
                  <a:lnTo>
                    <a:pt x="4857495" y="593993"/>
                  </a:lnTo>
                  <a:lnTo>
                    <a:pt x="5019497" y="469203"/>
                  </a:lnTo>
                  <a:lnTo>
                    <a:pt x="5181206" y="357151"/>
                  </a:lnTo>
                  <a:lnTo>
                    <a:pt x="5342928" y="254637"/>
                  </a:lnTo>
                  <a:lnTo>
                    <a:pt x="5504611" y="159641"/>
                  </a:lnTo>
                  <a:lnTo>
                    <a:pt x="5818619" y="0"/>
                  </a:lnTo>
                </a:path>
                <a:path w="5819140" h="3259454">
                  <a:moveTo>
                    <a:pt x="0" y="3259152"/>
                  </a:moveTo>
                  <a:lnTo>
                    <a:pt x="32448" y="2805140"/>
                  </a:lnTo>
                  <a:lnTo>
                    <a:pt x="64795" y="2528762"/>
                  </a:lnTo>
                  <a:lnTo>
                    <a:pt x="97180" y="2316367"/>
                  </a:lnTo>
                  <a:lnTo>
                    <a:pt x="129603" y="2155420"/>
                  </a:lnTo>
                  <a:lnTo>
                    <a:pt x="161874" y="2038885"/>
                  </a:lnTo>
                  <a:lnTo>
                    <a:pt x="194017" y="1953795"/>
                  </a:lnTo>
                  <a:lnTo>
                    <a:pt x="225971" y="1899541"/>
                  </a:lnTo>
                  <a:lnTo>
                    <a:pt x="257098" y="1869251"/>
                  </a:lnTo>
                  <a:lnTo>
                    <a:pt x="286740" y="1856170"/>
                  </a:lnTo>
                  <a:lnTo>
                    <a:pt x="315887" y="1858825"/>
                  </a:lnTo>
                  <a:lnTo>
                    <a:pt x="346392" y="1871194"/>
                  </a:lnTo>
                  <a:lnTo>
                    <a:pt x="378117" y="1896988"/>
                  </a:lnTo>
                  <a:lnTo>
                    <a:pt x="410121" y="1923099"/>
                  </a:lnTo>
                  <a:lnTo>
                    <a:pt x="442239" y="1959383"/>
                  </a:lnTo>
                  <a:lnTo>
                    <a:pt x="442391" y="1959434"/>
                  </a:lnTo>
                  <a:lnTo>
                    <a:pt x="442442" y="1959586"/>
                  </a:lnTo>
                  <a:lnTo>
                    <a:pt x="474789" y="1992746"/>
                  </a:lnTo>
                  <a:lnTo>
                    <a:pt x="636714" y="2165466"/>
                  </a:lnTo>
                  <a:lnTo>
                    <a:pt x="637031" y="2165568"/>
                  </a:lnTo>
                  <a:lnTo>
                    <a:pt x="637260" y="2165796"/>
                  </a:lnTo>
                  <a:lnTo>
                    <a:pt x="637184" y="2165949"/>
                  </a:lnTo>
                  <a:lnTo>
                    <a:pt x="637387" y="2166038"/>
                  </a:lnTo>
                  <a:lnTo>
                    <a:pt x="799325" y="2291387"/>
                  </a:lnTo>
                  <a:lnTo>
                    <a:pt x="799503" y="2291488"/>
                  </a:lnTo>
                  <a:lnTo>
                    <a:pt x="799680" y="2291437"/>
                  </a:lnTo>
                  <a:lnTo>
                    <a:pt x="799846" y="2291526"/>
                  </a:lnTo>
                  <a:lnTo>
                    <a:pt x="799972" y="2291666"/>
                  </a:lnTo>
                  <a:lnTo>
                    <a:pt x="800150" y="2291869"/>
                  </a:lnTo>
                  <a:lnTo>
                    <a:pt x="962152" y="2380299"/>
                  </a:lnTo>
                  <a:lnTo>
                    <a:pt x="962520" y="2380337"/>
                  </a:lnTo>
                  <a:lnTo>
                    <a:pt x="962698" y="2380388"/>
                  </a:lnTo>
                  <a:lnTo>
                    <a:pt x="962863" y="2380490"/>
                  </a:lnTo>
                  <a:lnTo>
                    <a:pt x="962863" y="2380680"/>
                  </a:lnTo>
                  <a:lnTo>
                    <a:pt x="963041" y="2380718"/>
                  </a:lnTo>
                  <a:lnTo>
                    <a:pt x="1124991" y="2439418"/>
                  </a:lnTo>
                  <a:lnTo>
                    <a:pt x="1125194" y="2439519"/>
                  </a:lnTo>
                  <a:lnTo>
                    <a:pt x="1125283" y="2439380"/>
                  </a:lnTo>
                  <a:lnTo>
                    <a:pt x="1125486" y="2439469"/>
                  </a:lnTo>
                  <a:lnTo>
                    <a:pt x="1125664" y="2439608"/>
                  </a:lnTo>
                  <a:lnTo>
                    <a:pt x="1287780" y="2479194"/>
                  </a:lnTo>
                  <a:lnTo>
                    <a:pt x="1287957" y="2479194"/>
                  </a:lnTo>
                  <a:lnTo>
                    <a:pt x="1450009" y="2513395"/>
                  </a:lnTo>
                  <a:lnTo>
                    <a:pt x="1450162" y="2513395"/>
                  </a:lnTo>
                  <a:lnTo>
                    <a:pt x="1450378" y="2513344"/>
                  </a:lnTo>
                  <a:lnTo>
                    <a:pt x="1450505" y="2513395"/>
                  </a:lnTo>
                  <a:lnTo>
                    <a:pt x="1450682" y="2513471"/>
                  </a:lnTo>
                  <a:lnTo>
                    <a:pt x="1612671" y="2532560"/>
                  </a:lnTo>
                  <a:lnTo>
                    <a:pt x="1612874" y="2532509"/>
                  </a:lnTo>
                  <a:lnTo>
                    <a:pt x="1613103" y="2532560"/>
                  </a:lnTo>
                  <a:lnTo>
                    <a:pt x="1775078" y="2543215"/>
                  </a:lnTo>
                  <a:lnTo>
                    <a:pt x="1775218" y="2543177"/>
                  </a:lnTo>
                  <a:lnTo>
                    <a:pt x="1775447" y="2543177"/>
                  </a:lnTo>
                  <a:lnTo>
                    <a:pt x="1775637" y="2543266"/>
                  </a:lnTo>
                  <a:lnTo>
                    <a:pt x="1937562" y="2542605"/>
                  </a:lnTo>
                  <a:lnTo>
                    <a:pt x="1937740" y="2542605"/>
                  </a:lnTo>
                  <a:lnTo>
                    <a:pt x="1937867" y="2542453"/>
                  </a:lnTo>
                  <a:lnTo>
                    <a:pt x="1938070" y="2542453"/>
                  </a:lnTo>
                  <a:lnTo>
                    <a:pt x="1938312" y="2542554"/>
                  </a:lnTo>
                  <a:lnTo>
                    <a:pt x="1938464" y="2542554"/>
                  </a:lnTo>
                  <a:lnTo>
                    <a:pt x="2100414" y="2523619"/>
                  </a:lnTo>
                  <a:lnTo>
                    <a:pt x="2100579" y="2523466"/>
                  </a:lnTo>
                  <a:lnTo>
                    <a:pt x="2100783" y="2523416"/>
                  </a:lnTo>
                  <a:lnTo>
                    <a:pt x="2100935" y="2523530"/>
                  </a:lnTo>
                  <a:lnTo>
                    <a:pt x="2262936" y="2493698"/>
                  </a:lnTo>
                  <a:lnTo>
                    <a:pt x="2263076" y="2493659"/>
                  </a:lnTo>
                  <a:lnTo>
                    <a:pt x="2263228" y="2493609"/>
                  </a:lnTo>
                  <a:lnTo>
                    <a:pt x="2263432" y="2493659"/>
                  </a:lnTo>
                  <a:lnTo>
                    <a:pt x="2425433" y="2452981"/>
                  </a:lnTo>
                  <a:lnTo>
                    <a:pt x="2425547" y="2452842"/>
                  </a:lnTo>
                  <a:lnTo>
                    <a:pt x="2425801" y="2452791"/>
                  </a:lnTo>
                  <a:lnTo>
                    <a:pt x="2425954" y="2452791"/>
                  </a:lnTo>
                  <a:lnTo>
                    <a:pt x="2587942" y="2397800"/>
                  </a:lnTo>
                  <a:lnTo>
                    <a:pt x="2588094" y="2397749"/>
                  </a:lnTo>
                  <a:lnTo>
                    <a:pt x="2750096" y="2339316"/>
                  </a:lnTo>
                  <a:lnTo>
                    <a:pt x="2912198" y="2276769"/>
                  </a:lnTo>
                  <a:lnTo>
                    <a:pt x="3074238" y="2211465"/>
                  </a:lnTo>
                  <a:lnTo>
                    <a:pt x="3236188" y="2146213"/>
                  </a:lnTo>
                  <a:lnTo>
                    <a:pt x="3236341" y="2146213"/>
                  </a:lnTo>
                  <a:lnTo>
                    <a:pt x="3398316" y="2077658"/>
                  </a:lnTo>
                  <a:lnTo>
                    <a:pt x="3398392" y="2077519"/>
                  </a:lnTo>
                  <a:lnTo>
                    <a:pt x="3398545" y="2077519"/>
                  </a:lnTo>
                  <a:lnTo>
                    <a:pt x="3560635" y="1999312"/>
                  </a:lnTo>
                  <a:lnTo>
                    <a:pt x="3722687" y="1918349"/>
                  </a:lnTo>
                  <a:lnTo>
                    <a:pt x="3722738" y="1918184"/>
                  </a:lnTo>
                  <a:lnTo>
                    <a:pt x="3722941" y="1918134"/>
                  </a:lnTo>
                  <a:lnTo>
                    <a:pt x="3723081" y="1918108"/>
                  </a:lnTo>
                  <a:lnTo>
                    <a:pt x="3885082" y="1820140"/>
                  </a:lnTo>
                  <a:lnTo>
                    <a:pt x="4047236" y="1716839"/>
                  </a:lnTo>
                  <a:lnTo>
                    <a:pt x="4047286" y="1716699"/>
                  </a:lnTo>
                  <a:lnTo>
                    <a:pt x="4047451" y="1716635"/>
                  </a:lnTo>
                  <a:lnTo>
                    <a:pt x="4209453" y="1599681"/>
                  </a:lnTo>
                  <a:lnTo>
                    <a:pt x="4371581" y="1477177"/>
                  </a:lnTo>
                  <a:lnTo>
                    <a:pt x="4533582" y="1351828"/>
                  </a:lnTo>
                  <a:lnTo>
                    <a:pt x="4695329" y="1223875"/>
                  </a:lnTo>
                  <a:lnTo>
                    <a:pt x="4857407" y="1107505"/>
                  </a:lnTo>
                  <a:lnTo>
                    <a:pt x="5019154" y="991491"/>
                  </a:lnTo>
                  <a:lnTo>
                    <a:pt x="5181028" y="886601"/>
                  </a:lnTo>
                  <a:lnTo>
                    <a:pt x="5342661" y="789421"/>
                  </a:lnTo>
                  <a:lnTo>
                    <a:pt x="5504662" y="699200"/>
                  </a:lnTo>
                  <a:lnTo>
                    <a:pt x="5818619" y="547779"/>
                  </a:lnTo>
                </a:path>
              </a:pathLst>
            </a:custGeom>
            <a:ln w="7480">
              <a:solidFill>
                <a:srgbClr val="00AEE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921879" y="5721275"/>
              <a:ext cx="5824855" cy="3150870"/>
            </a:xfrm>
            <a:custGeom>
              <a:avLst/>
              <a:gdLst/>
              <a:ahLst/>
              <a:cxnLst/>
              <a:rect l="l" t="t" r="r" b="b"/>
              <a:pathLst>
                <a:path w="5824855" h="3150870">
                  <a:moveTo>
                    <a:pt x="5824804" y="0"/>
                  </a:moveTo>
                  <a:lnTo>
                    <a:pt x="5507164" y="142797"/>
                  </a:lnTo>
                </a:path>
                <a:path w="5824855" h="3150870">
                  <a:moveTo>
                    <a:pt x="32448" y="2017279"/>
                  </a:moveTo>
                  <a:lnTo>
                    <a:pt x="0" y="2454349"/>
                  </a:lnTo>
                </a:path>
                <a:path w="5824855" h="3150870">
                  <a:moveTo>
                    <a:pt x="64770" y="1751823"/>
                  </a:moveTo>
                  <a:lnTo>
                    <a:pt x="32448" y="2017279"/>
                  </a:lnTo>
                </a:path>
                <a:path w="5824855" h="3150870">
                  <a:moveTo>
                    <a:pt x="97193" y="1547848"/>
                  </a:moveTo>
                  <a:lnTo>
                    <a:pt x="64770" y="1751823"/>
                  </a:lnTo>
                </a:path>
                <a:path w="5824855" h="3150870">
                  <a:moveTo>
                    <a:pt x="129578" y="1392400"/>
                  </a:moveTo>
                  <a:lnTo>
                    <a:pt x="97180" y="1547848"/>
                  </a:lnTo>
                </a:path>
                <a:path w="5824855" h="3150870">
                  <a:moveTo>
                    <a:pt x="162001" y="1279091"/>
                  </a:moveTo>
                  <a:lnTo>
                    <a:pt x="129578" y="1392400"/>
                  </a:lnTo>
                </a:path>
                <a:path w="5824855" h="3150870">
                  <a:moveTo>
                    <a:pt x="194398" y="1194979"/>
                  </a:moveTo>
                  <a:lnTo>
                    <a:pt x="162001" y="1279091"/>
                  </a:lnTo>
                </a:path>
                <a:path w="5824855" h="3150870">
                  <a:moveTo>
                    <a:pt x="226796" y="1139899"/>
                  </a:moveTo>
                  <a:lnTo>
                    <a:pt x="194398" y="1194979"/>
                  </a:lnTo>
                </a:path>
                <a:path w="5824855" h="3150870">
                  <a:moveTo>
                    <a:pt x="259181" y="1107552"/>
                  </a:moveTo>
                  <a:lnTo>
                    <a:pt x="226783" y="1139899"/>
                  </a:lnTo>
                </a:path>
                <a:path w="5824855" h="3150870">
                  <a:moveTo>
                    <a:pt x="291604" y="1091372"/>
                  </a:moveTo>
                  <a:lnTo>
                    <a:pt x="259181" y="1107552"/>
                  </a:lnTo>
                </a:path>
                <a:path w="5824855" h="3150870">
                  <a:moveTo>
                    <a:pt x="324002" y="1091372"/>
                  </a:moveTo>
                  <a:lnTo>
                    <a:pt x="291604" y="1091372"/>
                  </a:lnTo>
                </a:path>
                <a:path w="5824855" h="3150870">
                  <a:moveTo>
                    <a:pt x="356349" y="1101037"/>
                  </a:moveTo>
                  <a:lnTo>
                    <a:pt x="324002" y="1091372"/>
                  </a:lnTo>
                </a:path>
                <a:path w="5824855" h="3150870">
                  <a:moveTo>
                    <a:pt x="388785" y="1123719"/>
                  </a:moveTo>
                  <a:lnTo>
                    <a:pt x="356336" y="1101037"/>
                  </a:lnTo>
                </a:path>
                <a:path w="5824855" h="3150870">
                  <a:moveTo>
                    <a:pt x="421131" y="1146414"/>
                  </a:moveTo>
                  <a:lnTo>
                    <a:pt x="388785" y="1123719"/>
                  </a:lnTo>
                </a:path>
                <a:path w="5824855" h="3150870">
                  <a:moveTo>
                    <a:pt x="453555" y="1178761"/>
                  </a:moveTo>
                  <a:lnTo>
                    <a:pt x="421131" y="1146414"/>
                  </a:lnTo>
                </a:path>
                <a:path w="5824855" h="3150870">
                  <a:moveTo>
                    <a:pt x="485927" y="1207869"/>
                  </a:moveTo>
                  <a:lnTo>
                    <a:pt x="453555" y="1178761"/>
                  </a:lnTo>
                </a:path>
                <a:path w="5824855" h="3150870">
                  <a:moveTo>
                    <a:pt x="647928" y="1363292"/>
                  </a:moveTo>
                  <a:lnTo>
                    <a:pt x="485927" y="1207869"/>
                  </a:lnTo>
                </a:path>
                <a:path w="5824855" h="3150870">
                  <a:moveTo>
                    <a:pt x="809879" y="1476652"/>
                  </a:moveTo>
                  <a:lnTo>
                    <a:pt x="647928" y="1363292"/>
                  </a:lnTo>
                </a:path>
                <a:path w="5824855" h="3150870">
                  <a:moveTo>
                    <a:pt x="971880" y="1557551"/>
                  </a:moveTo>
                  <a:lnTo>
                    <a:pt x="809879" y="1476652"/>
                  </a:lnTo>
                </a:path>
                <a:path w="5824855" h="3150870">
                  <a:moveTo>
                    <a:pt x="1133805" y="1612593"/>
                  </a:moveTo>
                  <a:lnTo>
                    <a:pt x="971880" y="1557551"/>
                  </a:lnTo>
                </a:path>
                <a:path w="5824855" h="3150870">
                  <a:moveTo>
                    <a:pt x="1295793" y="1651468"/>
                  </a:moveTo>
                  <a:lnTo>
                    <a:pt x="1133792" y="1612593"/>
                  </a:lnTo>
                </a:path>
                <a:path w="5824855" h="3150870">
                  <a:moveTo>
                    <a:pt x="1457820" y="1687028"/>
                  </a:moveTo>
                  <a:lnTo>
                    <a:pt x="1295793" y="1651455"/>
                  </a:lnTo>
                </a:path>
                <a:path w="5824855" h="3150870">
                  <a:moveTo>
                    <a:pt x="1619745" y="1709723"/>
                  </a:moveTo>
                  <a:lnTo>
                    <a:pt x="1457820" y="1687028"/>
                  </a:lnTo>
                </a:path>
                <a:path w="5824855" h="3150870">
                  <a:moveTo>
                    <a:pt x="1781771" y="1725864"/>
                  </a:moveTo>
                  <a:lnTo>
                    <a:pt x="1619745" y="1709723"/>
                  </a:lnTo>
                </a:path>
                <a:path w="5824855" h="3150870">
                  <a:moveTo>
                    <a:pt x="1943747" y="1732392"/>
                  </a:moveTo>
                  <a:lnTo>
                    <a:pt x="1781771" y="1725864"/>
                  </a:lnTo>
                </a:path>
                <a:path w="5824855" h="3150870">
                  <a:moveTo>
                    <a:pt x="2105698" y="1722664"/>
                  </a:moveTo>
                  <a:lnTo>
                    <a:pt x="1943747" y="1732392"/>
                  </a:lnTo>
                </a:path>
                <a:path w="5824855" h="3150870">
                  <a:moveTo>
                    <a:pt x="2267699" y="1703271"/>
                  </a:moveTo>
                  <a:lnTo>
                    <a:pt x="2105698" y="1722664"/>
                  </a:lnTo>
                </a:path>
                <a:path w="5824855" h="3150870">
                  <a:moveTo>
                    <a:pt x="2429700" y="1674112"/>
                  </a:moveTo>
                  <a:lnTo>
                    <a:pt x="2267699" y="1703271"/>
                  </a:lnTo>
                </a:path>
                <a:path w="5824855" h="3150870">
                  <a:moveTo>
                    <a:pt x="2591625" y="1631999"/>
                  </a:moveTo>
                  <a:lnTo>
                    <a:pt x="2429700" y="1674099"/>
                  </a:lnTo>
                </a:path>
                <a:path w="5824855" h="3150870">
                  <a:moveTo>
                    <a:pt x="2753614" y="1586672"/>
                  </a:moveTo>
                  <a:lnTo>
                    <a:pt x="2591612" y="1631999"/>
                  </a:lnTo>
                </a:path>
                <a:path w="5824855" h="3150870">
                  <a:moveTo>
                    <a:pt x="2915564" y="1538108"/>
                  </a:moveTo>
                  <a:lnTo>
                    <a:pt x="2753614" y="1586672"/>
                  </a:lnTo>
                </a:path>
                <a:path w="5824855" h="3150870">
                  <a:moveTo>
                    <a:pt x="3077565" y="1486292"/>
                  </a:moveTo>
                  <a:lnTo>
                    <a:pt x="2915564" y="1538108"/>
                  </a:lnTo>
                </a:path>
                <a:path w="5824855" h="3150870">
                  <a:moveTo>
                    <a:pt x="3239490" y="1434539"/>
                  </a:moveTo>
                  <a:lnTo>
                    <a:pt x="3077565" y="1486279"/>
                  </a:lnTo>
                </a:path>
                <a:path w="5824855" h="3150870">
                  <a:moveTo>
                    <a:pt x="3401491" y="1379497"/>
                  </a:moveTo>
                  <a:lnTo>
                    <a:pt x="3239490" y="1434539"/>
                  </a:lnTo>
                </a:path>
                <a:path w="5824855" h="3150870">
                  <a:moveTo>
                    <a:pt x="3563493" y="1314715"/>
                  </a:moveTo>
                  <a:lnTo>
                    <a:pt x="3401491" y="1379510"/>
                  </a:lnTo>
                </a:path>
                <a:path w="5824855" h="3150870">
                  <a:moveTo>
                    <a:pt x="3725494" y="1246795"/>
                  </a:moveTo>
                  <a:lnTo>
                    <a:pt x="3563493" y="1314715"/>
                  </a:lnTo>
                </a:path>
                <a:path w="5824855" h="3150870">
                  <a:moveTo>
                    <a:pt x="3887444" y="1162594"/>
                  </a:moveTo>
                  <a:lnTo>
                    <a:pt x="3725494" y="1246795"/>
                  </a:lnTo>
                </a:path>
                <a:path w="5824855" h="3150870">
                  <a:moveTo>
                    <a:pt x="4049445" y="1071929"/>
                  </a:moveTo>
                  <a:lnTo>
                    <a:pt x="3887444" y="1162607"/>
                  </a:lnTo>
                </a:path>
                <a:path w="5824855" h="3150870">
                  <a:moveTo>
                    <a:pt x="4211370" y="968360"/>
                  </a:moveTo>
                  <a:lnTo>
                    <a:pt x="4049445" y="1071916"/>
                  </a:lnTo>
                </a:path>
                <a:path w="5824855" h="3150870">
                  <a:moveTo>
                    <a:pt x="4373372" y="858238"/>
                  </a:moveTo>
                  <a:lnTo>
                    <a:pt x="4211370" y="968373"/>
                  </a:lnTo>
                </a:path>
                <a:path w="5824855" h="3150870">
                  <a:moveTo>
                    <a:pt x="4535360" y="744967"/>
                  </a:moveTo>
                  <a:lnTo>
                    <a:pt x="4373359" y="858238"/>
                  </a:lnTo>
                </a:path>
                <a:path w="5824855" h="3150870">
                  <a:moveTo>
                    <a:pt x="4697310" y="628432"/>
                  </a:moveTo>
                  <a:lnTo>
                    <a:pt x="4535360" y="744967"/>
                  </a:lnTo>
                </a:path>
                <a:path w="5824855" h="3150870">
                  <a:moveTo>
                    <a:pt x="4859286" y="521587"/>
                  </a:moveTo>
                  <a:lnTo>
                    <a:pt x="4697310" y="628432"/>
                  </a:lnTo>
                </a:path>
                <a:path w="5824855" h="3150870">
                  <a:moveTo>
                    <a:pt x="5021287" y="414742"/>
                  </a:moveTo>
                  <a:lnTo>
                    <a:pt x="4859286" y="521587"/>
                  </a:lnTo>
                </a:path>
                <a:path w="5824855" h="3150870">
                  <a:moveTo>
                    <a:pt x="5183238" y="317599"/>
                  </a:moveTo>
                  <a:lnTo>
                    <a:pt x="5021287" y="414729"/>
                  </a:lnTo>
                </a:path>
                <a:path w="5824855" h="3150870">
                  <a:moveTo>
                    <a:pt x="5345239" y="226947"/>
                  </a:moveTo>
                  <a:lnTo>
                    <a:pt x="5183238" y="317612"/>
                  </a:lnTo>
                </a:path>
                <a:path w="5824855" h="3150870">
                  <a:moveTo>
                    <a:pt x="5507164" y="142797"/>
                  </a:moveTo>
                  <a:lnTo>
                    <a:pt x="5345239" y="226947"/>
                  </a:lnTo>
                </a:path>
                <a:path w="5824855" h="3150870">
                  <a:moveTo>
                    <a:pt x="32448" y="2729266"/>
                  </a:moveTo>
                  <a:lnTo>
                    <a:pt x="0" y="3150677"/>
                  </a:lnTo>
                </a:path>
                <a:path w="5824855" h="3150870">
                  <a:moveTo>
                    <a:pt x="64770" y="2482886"/>
                  </a:moveTo>
                  <a:lnTo>
                    <a:pt x="32448" y="2729253"/>
                  </a:lnTo>
                </a:path>
                <a:path w="5824855" h="3150870">
                  <a:moveTo>
                    <a:pt x="97193" y="2295129"/>
                  </a:moveTo>
                  <a:lnTo>
                    <a:pt x="64770" y="2482886"/>
                  </a:lnTo>
                </a:path>
                <a:path w="5824855" h="3150870">
                  <a:moveTo>
                    <a:pt x="129578" y="2150044"/>
                  </a:moveTo>
                  <a:lnTo>
                    <a:pt x="97180" y="2295129"/>
                  </a:lnTo>
                </a:path>
                <a:path w="5824855" h="3150870">
                  <a:moveTo>
                    <a:pt x="162001" y="2042780"/>
                  </a:moveTo>
                  <a:lnTo>
                    <a:pt x="129578" y="2150044"/>
                  </a:lnTo>
                </a:path>
                <a:path w="5824855" h="3150870">
                  <a:moveTo>
                    <a:pt x="194398" y="1961335"/>
                  </a:moveTo>
                  <a:lnTo>
                    <a:pt x="162001" y="2042780"/>
                  </a:lnTo>
                </a:path>
                <a:path w="5824855" h="3150870">
                  <a:moveTo>
                    <a:pt x="226796" y="1906103"/>
                  </a:moveTo>
                  <a:lnTo>
                    <a:pt x="194398" y="1961335"/>
                  </a:lnTo>
                </a:path>
                <a:path w="5824855" h="3150870">
                  <a:moveTo>
                    <a:pt x="259181" y="1871749"/>
                  </a:moveTo>
                  <a:lnTo>
                    <a:pt x="226783" y="1906103"/>
                  </a:lnTo>
                </a:path>
                <a:path w="5824855" h="3150870">
                  <a:moveTo>
                    <a:pt x="291604" y="1851340"/>
                  </a:moveTo>
                  <a:lnTo>
                    <a:pt x="259181" y="1871749"/>
                  </a:lnTo>
                </a:path>
                <a:path w="5824855" h="3150870">
                  <a:moveTo>
                    <a:pt x="324002" y="1845448"/>
                  </a:moveTo>
                  <a:lnTo>
                    <a:pt x="291604" y="1851340"/>
                  </a:lnTo>
                </a:path>
                <a:path w="5824855" h="3150870">
                  <a:moveTo>
                    <a:pt x="356349" y="1847924"/>
                  </a:moveTo>
                  <a:lnTo>
                    <a:pt x="324002" y="1845448"/>
                  </a:lnTo>
                </a:path>
                <a:path w="5824855" h="3150870">
                  <a:moveTo>
                    <a:pt x="388785" y="1862491"/>
                  </a:moveTo>
                  <a:lnTo>
                    <a:pt x="356336" y="1847937"/>
                  </a:lnTo>
                </a:path>
                <a:path w="5824855" h="3150870">
                  <a:moveTo>
                    <a:pt x="421131" y="1877553"/>
                  </a:moveTo>
                  <a:lnTo>
                    <a:pt x="388785" y="1862478"/>
                  </a:lnTo>
                </a:path>
                <a:path w="5824855" h="3150870">
                  <a:moveTo>
                    <a:pt x="453555" y="1900629"/>
                  </a:moveTo>
                  <a:lnTo>
                    <a:pt x="421131" y="1877566"/>
                  </a:lnTo>
                </a:path>
                <a:path w="5824855" h="3150870">
                  <a:moveTo>
                    <a:pt x="485927" y="1921419"/>
                  </a:moveTo>
                  <a:lnTo>
                    <a:pt x="453555" y="1900616"/>
                  </a:lnTo>
                </a:path>
                <a:path w="5824855" h="3150870">
                  <a:moveTo>
                    <a:pt x="647928" y="2041193"/>
                  </a:moveTo>
                  <a:lnTo>
                    <a:pt x="485927" y="1921419"/>
                  </a:lnTo>
                </a:path>
                <a:path w="5824855" h="3150870">
                  <a:moveTo>
                    <a:pt x="809879" y="2130385"/>
                  </a:moveTo>
                  <a:lnTo>
                    <a:pt x="647928" y="2041193"/>
                  </a:lnTo>
                </a:path>
                <a:path w="5824855" h="3150870">
                  <a:moveTo>
                    <a:pt x="971880" y="2197136"/>
                  </a:moveTo>
                  <a:lnTo>
                    <a:pt x="809879" y="2130385"/>
                  </a:lnTo>
                </a:path>
                <a:path w="5824855" h="3150870">
                  <a:moveTo>
                    <a:pt x="1133805" y="2244837"/>
                  </a:moveTo>
                  <a:lnTo>
                    <a:pt x="971880" y="2197136"/>
                  </a:lnTo>
                </a:path>
                <a:path w="5824855" h="3150870">
                  <a:moveTo>
                    <a:pt x="1295793" y="2283344"/>
                  </a:moveTo>
                  <a:lnTo>
                    <a:pt x="1133792" y="2244837"/>
                  </a:lnTo>
                </a:path>
                <a:path w="5824855" h="3150870">
                  <a:moveTo>
                    <a:pt x="1457820" y="2321672"/>
                  </a:moveTo>
                  <a:lnTo>
                    <a:pt x="1295793" y="2283331"/>
                  </a:lnTo>
                </a:path>
                <a:path w="5824855" h="3150870">
                  <a:moveTo>
                    <a:pt x="1619745" y="2351352"/>
                  </a:moveTo>
                  <a:lnTo>
                    <a:pt x="1457820" y="2321672"/>
                  </a:lnTo>
                </a:path>
                <a:path w="5824855" h="3150870">
                  <a:moveTo>
                    <a:pt x="1781771" y="2377666"/>
                  </a:moveTo>
                  <a:lnTo>
                    <a:pt x="1619745" y="2351352"/>
                  </a:lnTo>
                </a:path>
                <a:path w="5824855" h="3150870">
                  <a:moveTo>
                    <a:pt x="1943747" y="2397097"/>
                  </a:moveTo>
                  <a:lnTo>
                    <a:pt x="1781771" y="2377666"/>
                  </a:lnTo>
                </a:path>
                <a:path w="5824855" h="3150870">
                  <a:moveTo>
                    <a:pt x="2105698" y="2404641"/>
                  </a:moveTo>
                  <a:lnTo>
                    <a:pt x="1943747" y="2397097"/>
                  </a:lnTo>
                </a:path>
                <a:path w="5824855" h="3150870">
                  <a:moveTo>
                    <a:pt x="2267699" y="2403397"/>
                  </a:moveTo>
                  <a:lnTo>
                    <a:pt x="2105698" y="2404654"/>
                  </a:lnTo>
                </a:path>
                <a:path w="5824855" h="3150870">
                  <a:moveTo>
                    <a:pt x="2429700" y="2394316"/>
                  </a:moveTo>
                  <a:lnTo>
                    <a:pt x="2267699" y="2403397"/>
                  </a:lnTo>
                </a:path>
                <a:path w="5824855" h="3150870">
                  <a:moveTo>
                    <a:pt x="2591625" y="2374771"/>
                  </a:moveTo>
                  <a:lnTo>
                    <a:pt x="2429700" y="2394316"/>
                  </a:lnTo>
                </a:path>
                <a:path w="5824855" h="3150870">
                  <a:moveTo>
                    <a:pt x="2753614" y="2350933"/>
                  </a:moveTo>
                  <a:lnTo>
                    <a:pt x="2591612" y="2374771"/>
                  </a:lnTo>
                </a:path>
                <a:path w="5824855" h="3150870">
                  <a:moveTo>
                    <a:pt x="2915564" y="2325469"/>
                  </a:moveTo>
                  <a:lnTo>
                    <a:pt x="2753614" y="2350933"/>
                  </a:lnTo>
                </a:path>
                <a:path w="5824855" h="3150870">
                  <a:moveTo>
                    <a:pt x="3077565" y="2296310"/>
                  </a:moveTo>
                  <a:lnTo>
                    <a:pt x="2915564" y="2325469"/>
                  </a:lnTo>
                </a:path>
                <a:path w="5824855" h="3150870">
                  <a:moveTo>
                    <a:pt x="3239490" y="2266376"/>
                  </a:moveTo>
                  <a:lnTo>
                    <a:pt x="3077565" y="2296298"/>
                  </a:lnTo>
                </a:path>
                <a:path w="5824855" h="3150870">
                  <a:moveTo>
                    <a:pt x="3401491" y="2232912"/>
                  </a:moveTo>
                  <a:lnTo>
                    <a:pt x="3239490" y="2266389"/>
                  </a:lnTo>
                </a:path>
                <a:path w="5824855" h="3150870">
                  <a:moveTo>
                    <a:pt x="3563493" y="2191154"/>
                  </a:moveTo>
                  <a:lnTo>
                    <a:pt x="3401491" y="2232912"/>
                  </a:lnTo>
                </a:path>
                <a:path w="5824855" h="3150870">
                  <a:moveTo>
                    <a:pt x="3725494" y="2146006"/>
                  </a:moveTo>
                  <a:lnTo>
                    <a:pt x="3563493" y="2191154"/>
                  </a:lnTo>
                </a:path>
                <a:path w="5824855" h="3150870">
                  <a:moveTo>
                    <a:pt x="3887444" y="2087484"/>
                  </a:moveTo>
                  <a:lnTo>
                    <a:pt x="3725494" y="2146006"/>
                  </a:lnTo>
                </a:path>
                <a:path w="5824855" h="3150870">
                  <a:moveTo>
                    <a:pt x="4049445" y="2021647"/>
                  </a:moveTo>
                  <a:lnTo>
                    <a:pt x="3887444" y="2087484"/>
                  </a:lnTo>
                </a:path>
                <a:path w="5824855" h="3150870">
                  <a:moveTo>
                    <a:pt x="4211370" y="1944495"/>
                  </a:moveTo>
                  <a:lnTo>
                    <a:pt x="4049445" y="2021647"/>
                  </a:lnTo>
                </a:path>
                <a:path w="5824855" h="3150870">
                  <a:moveTo>
                    <a:pt x="4373372" y="1861627"/>
                  </a:moveTo>
                  <a:lnTo>
                    <a:pt x="4211370" y="1944482"/>
                  </a:lnTo>
                </a:path>
                <a:path w="5824855" h="3150870">
                  <a:moveTo>
                    <a:pt x="4535360" y="1774048"/>
                  </a:moveTo>
                  <a:lnTo>
                    <a:pt x="4373359" y="1861627"/>
                  </a:lnTo>
                </a:path>
                <a:path w="5824855" h="3150870">
                  <a:moveTo>
                    <a:pt x="4697310" y="1684894"/>
                  </a:moveTo>
                  <a:lnTo>
                    <a:pt x="4535360" y="1774048"/>
                  </a:lnTo>
                </a:path>
                <a:path w="5824855" h="3150870">
                  <a:moveTo>
                    <a:pt x="4859286" y="1600795"/>
                  </a:moveTo>
                  <a:lnTo>
                    <a:pt x="4697310" y="1684894"/>
                  </a:lnTo>
                </a:path>
                <a:path w="5824855" h="3150870">
                  <a:moveTo>
                    <a:pt x="5021287" y="1517737"/>
                  </a:moveTo>
                  <a:lnTo>
                    <a:pt x="4859286" y="1600795"/>
                  </a:lnTo>
                </a:path>
                <a:path w="5824855" h="3150870">
                  <a:moveTo>
                    <a:pt x="5183238" y="1440292"/>
                  </a:moveTo>
                  <a:lnTo>
                    <a:pt x="5021287" y="1517749"/>
                  </a:lnTo>
                </a:path>
                <a:path w="5824855" h="3150870">
                  <a:moveTo>
                    <a:pt x="5345239" y="1368321"/>
                  </a:moveTo>
                  <a:lnTo>
                    <a:pt x="5183238" y="1440292"/>
                  </a:lnTo>
                </a:path>
                <a:path w="5824855" h="3150870">
                  <a:moveTo>
                    <a:pt x="5507164" y="1301862"/>
                  </a:moveTo>
                  <a:lnTo>
                    <a:pt x="5345239" y="1368309"/>
                  </a:lnTo>
                </a:path>
                <a:path w="5824855" h="3150870">
                  <a:moveTo>
                    <a:pt x="5824804" y="1189081"/>
                  </a:moveTo>
                  <a:lnTo>
                    <a:pt x="5507164" y="1301875"/>
                  </a:lnTo>
                </a:path>
              </a:pathLst>
            </a:custGeom>
            <a:ln w="14973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921891" y="1439088"/>
              <a:ext cx="5824855" cy="7452359"/>
            </a:xfrm>
            <a:custGeom>
              <a:avLst/>
              <a:gdLst/>
              <a:ahLst/>
              <a:cxnLst/>
              <a:rect l="l" t="t" r="r" b="b"/>
              <a:pathLst>
                <a:path w="5824855" h="7452359">
                  <a:moveTo>
                    <a:pt x="5824804" y="7451991"/>
                  </a:moveTo>
                  <a:lnTo>
                    <a:pt x="0" y="7451991"/>
                  </a:lnTo>
                  <a:lnTo>
                    <a:pt x="0" y="0"/>
                  </a:lnTo>
                  <a:lnTo>
                    <a:pt x="5824804" y="0"/>
                  </a:lnTo>
                  <a:lnTo>
                    <a:pt x="5824804" y="7451991"/>
                  </a:lnTo>
                  <a:close/>
                </a:path>
              </a:pathLst>
            </a:custGeom>
            <a:ln w="13296">
              <a:solidFill>
                <a:srgbClr val="00C0F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/>
            <p:cNvSpPr/>
            <p:nvPr/>
          </p:nvSpPr>
          <p:spPr>
            <a:xfrm>
              <a:off x="921879" y="6190615"/>
              <a:ext cx="5834380" cy="2465705"/>
            </a:xfrm>
            <a:custGeom>
              <a:avLst/>
              <a:gdLst/>
              <a:ahLst/>
              <a:cxnLst/>
              <a:rect l="l" t="t" r="r" b="b"/>
              <a:pathLst>
                <a:path w="5834380" h="2465704">
                  <a:moveTo>
                    <a:pt x="6248" y="2241486"/>
                  </a:moveTo>
                  <a:lnTo>
                    <a:pt x="38646" y="1815033"/>
                  </a:lnTo>
                  <a:lnTo>
                    <a:pt x="71018" y="1558112"/>
                  </a:lnTo>
                  <a:lnTo>
                    <a:pt x="103403" y="1361363"/>
                  </a:lnTo>
                  <a:lnTo>
                    <a:pt x="135724" y="1210564"/>
                  </a:lnTo>
                  <a:lnTo>
                    <a:pt x="168046" y="1100353"/>
                  </a:lnTo>
                  <a:lnTo>
                    <a:pt x="200215" y="1017866"/>
                  </a:lnTo>
                  <a:lnTo>
                    <a:pt x="232219" y="963548"/>
                  </a:lnTo>
                  <a:lnTo>
                    <a:pt x="263525" y="931443"/>
                  </a:lnTo>
                  <a:lnTo>
                    <a:pt x="323519" y="912469"/>
                  </a:lnTo>
                  <a:lnTo>
                    <a:pt x="353542" y="918743"/>
                  </a:lnTo>
                  <a:lnTo>
                    <a:pt x="385013" y="937577"/>
                  </a:lnTo>
                  <a:lnTo>
                    <a:pt x="416864" y="956805"/>
                  </a:lnTo>
                  <a:lnTo>
                    <a:pt x="448906" y="985138"/>
                  </a:lnTo>
                  <a:lnTo>
                    <a:pt x="449059" y="985189"/>
                  </a:lnTo>
                  <a:lnTo>
                    <a:pt x="449160" y="985342"/>
                  </a:lnTo>
                  <a:lnTo>
                    <a:pt x="481304" y="1010894"/>
                  </a:lnTo>
                  <a:lnTo>
                    <a:pt x="643280" y="1151597"/>
                  </a:lnTo>
                  <a:lnTo>
                    <a:pt x="643432" y="1151674"/>
                  </a:lnTo>
                  <a:lnTo>
                    <a:pt x="643610" y="1151635"/>
                  </a:lnTo>
                  <a:lnTo>
                    <a:pt x="643724" y="1151763"/>
                  </a:lnTo>
                  <a:lnTo>
                    <a:pt x="643851" y="1152016"/>
                  </a:lnTo>
                  <a:lnTo>
                    <a:pt x="805980" y="1255293"/>
                  </a:lnTo>
                  <a:lnTo>
                    <a:pt x="806272" y="1255344"/>
                  </a:lnTo>
                  <a:lnTo>
                    <a:pt x="806450" y="1255420"/>
                  </a:lnTo>
                  <a:lnTo>
                    <a:pt x="806576" y="1255674"/>
                  </a:lnTo>
                  <a:lnTo>
                    <a:pt x="806742" y="1255725"/>
                  </a:lnTo>
                  <a:lnTo>
                    <a:pt x="968717" y="1330578"/>
                  </a:lnTo>
                  <a:lnTo>
                    <a:pt x="968870" y="1330642"/>
                  </a:lnTo>
                  <a:lnTo>
                    <a:pt x="969048" y="1330578"/>
                  </a:lnTo>
                  <a:lnTo>
                    <a:pt x="969314" y="1330693"/>
                  </a:lnTo>
                  <a:lnTo>
                    <a:pt x="969340" y="1330832"/>
                  </a:lnTo>
                  <a:lnTo>
                    <a:pt x="969518" y="1330921"/>
                  </a:lnTo>
                  <a:lnTo>
                    <a:pt x="1131468" y="1382877"/>
                  </a:lnTo>
                  <a:lnTo>
                    <a:pt x="1131658" y="1382826"/>
                  </a:lnTo>
                  <a:lnTo>
                    <a:pt x="1131887" y="1382915"/>
                  </a:lnTo>
                  <a:lnTo>
                    <a:pt x="1132014" y="1383055"/>
                  </a:lnTo>
                  <a:lnTo>
                    <a:pt x="1294003" y="1421498"/>
                  </a:lnTo>
                  <a:lnTo>
                    <a:pt x="1456055" y="1458366"/>
                  </a:lnTo>
                  <a:lnTo>
                    <a:pt x="1456232" y="1458302"/>
                  </a:lnTo>
                  <a:lnTo>
                    <a:pt x="1456410" y="1458366"/>
                  </a:lnTo>
                  <a:lnTo>
                    <a:pt x="1456550" y="1458467"/>
                  </a:lnTo>
                  <a:lnTo>
                    <a:pt x="1618526" y="1484096"/>
                  </a:lnTo>
                  <a:lnTo>
                    <a:pt x="1618703" y="1484045"/>
                  </a:lnTo>
                  <a:lnTo>
                    <a:pt x="1780781" y="1504683"/>
                  </a:lnTo>
                  <a:lnTo>
                    <a:pt x="1780971" y="1504683"/>
                  </a:lnTo>
                  <a:lnTo>
                    <a:pt x="1781200" y="1504734"/>
                  </a:lnTo>
                  <a:lnTo>
                    <a:pt x="1943125" y="1516951"/>
                  </a:lnTo>
                  <a:lnTo>
                    <a:pt x="1943265" y="1516951"/>
                  </a:lnTo>
                  <a:lnTo>
                    <a:pt x="1943493" y="1516862"/>
                  </a:lnTo>
                  <a:lnTo>
                    <a:pt x="1943646" y="1516862"/>
                  </a:lnTo>
                  <a:lnTo>
                    <a:pt x="1943836" y="1516951"/>
                  </a:lnTo>
                  <a:lnTo>
                    <a:pt x="2105787" y="1514728"/>
                  </a:lnTo>
                  <a:lnTo>
                    <a:pt x="2105939" y="1514640"/>
                  </a:lnTo>
                  <a:lnTo>
                    <a:pt x="2106091" y="1514640"/>
                  </a:lnTo>
                  <a:lnTo>
                    <a:pt x="2106256" y="1514728"/>
                  </a:lnTo>
                  <a:lnTo>
                    <a:pt x="2268258" y="1503413"/>
                  </a:lnTo>
                  <a:lnTo>
                    <a:pt x="2268435" y="1503324"/>
                  </a:lnTo>
                  <a:lnTo>
                    <a:pt x="2268588" y="1503413"/>
                  </a:lnTo>
                  <a:lnTo>
                    <a:pt x="2430627" y="1483182"/>
                  </a:lnTo>
                  <a:lnTo>
                    <a:pt x="2430754" y="1483144"/>
                  </a:lnTo>
                  <a:lnTo>
                    <a:pt x="2430907" y="1483042"/>
                  </a:lnTo>
                  <a:lnTo>
                    <a:pt x="2431110" y="1483093"/>
                  </a:lnTo>
                  <a:lnTo>
                    <a:pt x="2593149" y="1450987"/>
                  </a:lnTo>
                  <a:lnTo>
                    <a:pt x="2755328" y="1415453"/>
                  </a:lnTo>
                  <a:lnTo>
                    <a:pt x="2917380" y="1377391"/>
                  </a:lnTo>
                  <a:lnTo>
                    <a:pt x="3079496" y="1335785"/>
                  </a:lnTo>
                  <a:lnTo>
                    <a:pt x="3241471" y="1293964"/>
                  </a:lnTo>
                  <a:lnTo>
                    <a:pt x="3241598" y="1293964"/>
                  </a:lnTo>
                  <a:lnTo>
                    <a:pt x="3403574" y="1248816"/>
                  </a:lnTo>
                  <a:lnTo>
                    <a:pt x="3403752" y="1248714"/>
                  </a:lnTo>
                  <a:lnTo>
                    <a:pt x="3403892" y="1248714"/>
                  </a:lnTo>
                  <a:lnTo>
                    <a:pt x="3565969" y="1194206"/>
                  </a:lnTo>
                  <a:lnTo>
                    <a:pt x="3728072" y="1136180"/>
                  </a:lnTo>
                  <a:lnTo>
                    <a:pt x="3728161" y="1136040"/>
                  </a:lnTo>
                  <a:lnTo>
                    <a:pt x="3728288" y="1135976"/>
                  </a:lnTo>
                  <a:lnTo>
                    <a:pt x="3728491" y="1135976"/>
                  </a:lnTo>
                  <a:lnTo>
                    <a:pt x="3890568" y="1062774"/>
                  </a:lnTo>
                  <a:lnTo>
                    <a:pt x="3890784" y="1062685"/>
                  </a:lnTo>
                  <a:lnTo>
                    <a:pt x="4052760" y="982383"/>
                  </a:lnTo>
                  <a:lnTo>
                    <a:pt x="4052836" y="982243"/>
                  </a:lnTo>
                  <a:lnTo>
                    <a:pt x="4052963" y="982192"/>
                  </a:lnTo>
                  <a:lnTo>
                    <a:pt x="4053128" y="982192"/>
                  </a:lnTo>
                  <a:lnTo>
                    <a:pt x="4215028" y="889622"/>
                  </a:lnTo>
                  <a:lnTo>
                    <a:pt x="4215180" y="889584"/>
                  </a:lnTo>
                  <a:lnTo>
                    <a:pt x="4377182" y="790295"/>
                  </a:lnTo>
                  <a:lnTo>
                    <a:pt x="4539284" y="687260"/>
                  </a:lnTo>
                  <a:lnTo>
                    <a:pt x="4701235" y="581329"/>
                  </a:lnTo>
                  <a:lnTo>
                    <a:pt x="4863109" y="483387"/>
                  </a:lnTo>
                  <a:lnTo>
                    <a:pt x="5025110" y="385533"/>
                  </a:lnTo>
                  <a:lnTo>
                    <a:pt x="5186654" y="296049"/>
                  </a:lnTo>
                  <a:lnTo>
                    <a:pt x="5348478" y="212343"/>
                  </a:lnTo>
                  <a:lnTo>
                    <a:pt x="5510212" y="134658"/>
                  </a:lnTo>
                  <a:lnTo>
                    <a:pt x="5834087" y="0"/>
                  </a:lnTo>
                </a:path>
                <a:path w="5834380" h="2465704">
                  <a:moveTo>
                    <a:pt x="0" y="2465527"/>
                  </a:moveTo>
                  <a:lnTo>
                    <a:pt x="1384" y="2465565"/>
                  </a:lnTo>
                  <a:lnTo>
                    <a:pt x="2578" y="2464816"/>
                  </a:lnTo>
                  <a:lnTo>
                    <a:pt x="2679" y="2463723"/>
                  </a:lnTo>
                  <a:lnTo>
                    <a:pt x="35102" y="2041639"/>
                  </a:lnTo>
                  <a:lnTo>
                    <a:pt x="67449" y="1790801"/>
                  </a:lnTo>
                  <a:lnTo>
                    <a:pt x="99834" y="1599018"/>
                  </a:lnTo>
                  <a:lnTo>
                    <a:pt x="132181" y="1451444"/>
                  </a:lnTo>
                  <a:lnTo>
                    <a:pt x="164553" y="1342897"/>
                  </a:lnTo>
                  <a:lnTo>
                    <a:pt x="196850" y="1260855"/>
                  </a:lnTo>
                  <a:lnTo>
                    <a:pt x="229146" y="1206093"/>
                  </a:lnTo>
                  <a:lnTo>
                    <a:pt x="261124" y="1172603"/>
                  </a:lnTo>
                  <a:lnTo>
                    <a:pt x="292747" y="1153858"/>
                  </a:lnTo>
                  <a:lnTo>
                    <a:pt x="324142" y="1149680"/>
                  </a:lnTo>
                  <a:lnTo>
                    <a:pt x="355625" y="1153998"/>
                  </a:lnTo>
                  <a:lnTo>
                    <a:pt x="387553" y="1170597"/>
                  </a:lnTo>
                  <a:lnTo>
                    <a:pt x="419722" y="1187577"/>
                  </a:lnTo>
                  <a:lnTo>
                    <a:pt x="451942" y="1213129"/>
                  </a:lnTo>
                  <a:lnTo>
                    <a:pt x="484314" y="1236205"/>
                  </a:lnTo>
                  <a:lnTo>
                    <a:pt x="646290" y="1365592"/>
                  </a:lnTo>
                  <a:lnTo>
                    <a:pt x="646430" y="1365592"/>
                  </a:lnTo>
                  <a:lnTo>
                    <a:pt x="646480" y="1365732"/>
                  </a:lnTo>
                  <a:lnTo>
                    <a:pt x="808558" y="1461414"/>
                  </a:lnTo>
                  <a:lnTo>
                    <a:pt x="808736" y="1461439"/>
                  </a:lnTo>
                  <a:lnTo>
                    <a:pt x="970851" y="1531899"/>
                  </a:lnTo>
                  <a:lnTo>
                    <a:pt x="971029" y="1531899"/>
                  </a:lnTo>
                  <a:lnTo>
                    <a:pt x="1133081" y="1581645"/>
                  </a:lnTo>
                  <a:lnTo>
                    <a:pt x="1133208" y="1581645"/>
                  </a:lnTo>
                  <a:lnTo>
                    <a:pt x="1295247" y="1620037"/>
                  </a:lnTo>
                  <a:lnTo>
                    <a:pt x="1457248" y="1657756"/>
                  </a:lnTo>
                  <a:lnTo>
                    <a:pt x="1457426" y="1657756"/>
                  </a:lnTo>
                  <a:lnTo>
                    <a:pt x="1619377" y="1685696"/>
                  </a:lnTo>
                  <a:lnTo>
                    <a:pt x="1781429" y="1709470"/>
                  </a:lnTo>
                  <a:lnTo>
                    <a:pt x="1781568" y="1709470"/>
                  </a:lnTo>
                  <a:lnTo>
                    <a:pt x="1943569" y="1725777"/>
                  </a:lnTo>
                  <a:lnTo>
                    <a:pt x="1943722" y="1725739"/>
                  </a:lnTo>
                  <a:lnTo>
                    <a:pt x="2105799" y="1728914"/>
                  </a:lnTo>
                  <a:lnTo>
                    <a:pt x="2105939" y="1728914"/>
                  </a:lnTo>
                  <a:lnTo>
                    <a:pt x="2267966" y="1723364"/>
                  </a:lnTo>
                  <a:lnTo>
                    <a:pt x="2268093" y="1723364"/>
                  </a:lnTo>
                  <a:lnTo>
                    <a:pt x="2430068" y="1709419"/>
                  </a:lnTo>
                  <a:lnTo>
                    <a:pt x="2430259" y="1709369"/>
                  </a:lnTo>
                  <a:lnTo>
                    <a:pt x="2592260" y="1684350"/>
                  </a:lnTo>
                  <a:lnTo>
                    <a:pt x="2754312" y="1655584"/>
                  </a:lnTo>
                  <a:lnTo>
                    <a:pt x="2916313" y="1624698"/>
                  </a:lnTo>
                  <a:lnTo>
                    <a:pt x="3078365" y="1590217"/>
                  </a:lnTo>
                  <a:lnTo>
                    <a:pt x="3240341" y="1555102"/>
                  </a:lnTo>
                  <a:lnTo>
                    <a:pt x="3402355" y="1516722"/>
                  </a:lnTo>
                  <a:lnTo>
                    <a:pt x="3402507" y="1516672"/>
                  </a:lnTo>
                  <a:lnTo>
                    <a:pt x="3564509" y="1469301"/>
                  </a:lnTo>
                  <a:lnTo>
                    <a:pt x="3726535" y="1418437"/>
                  </a:lnTo>
                  <a:lnTo>
                    <a:pt x="3726675" y="1418348"/>
                  </a:lnTo>
                  <a:lnTo>
                    <a:pt x="3888727" y="1353223"/>
                  </a:lnTo>
                  <a:lnTo>
                    <a:pt x="4050804" y="1280782"/>
                  </a:lnTo>
                  <a:lnTo>
                    <a:pt x="4050982" y="1280680"/>
                  </a:lnTo>
                  <a:lnTo>
                    <a:pt x="4212882" y="1196479"/>
                  </a:lnTo>
                  <a:lnTo>
                    <a:pt x="4374972" y="1105865"/>
                  </a:lnTo>
                  <a:lnTo>
                    <a:pt x="4536973" y="1011110"/>
                  </a:lnTo>
                  <a:lnTo>
                    <a:pt x="4698873" y="914018"/>
                  </a:lnTo>
                  <a:lnTo>
                    <a:pt x="4860899" y="823213"/>
                  </a:lnTo>
                  <a:lnTo>
                    <a:pt x="5022875" y="733069"/>
                  </a:lnTo>
                  <a:lnTo>
                    <a:pt x="5184673" y="649820"/>
                  </a:lnTo>
                  <a:lnTo>
                    <a:pt x="5346598" y="572096"/>
                  </a:lnTo>
                  <a:lnTo>
                    <a:pt x="5508472" y="500125"/>
                  </a:lnTo>
                  <a:lnTo>
                    <a:pt x="5832398" y="375450"/>
                  </a:lnTo>
                </a:path>
              </a:pathLst>
            </a:custGeom>
            <a:ln w="7480">
              <a:solidFill>
                <a:srgbClr val="00AEE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6" name="object 86"/>
            <p:cNvSpPr/>
            <p:nvPr/>
          </p:nvSpPr>
          <p:spPr>
            <a:xfrm>
              <a:off x="6564159" y="3919588"/>
              <a:ext cx="190500" cy="3084830"/>
            </a:xfrm>
            <a:custGeom>
              <a:avLst/>
              <a:gdLst/>
              <a:ahLst/>
              <a:cxnLst/>
              <a:rect l="l" t="t" r="r" b="b"/>
              <a:pathLst>
                <a:path w="190500" h="3084829">
                  <a:moveTo>
                    <a:pt x="189953" y="2881896"/>
                  </a:moveTo>
                  <a:lnTo>
                    <a:pt x="0" y="2881896"/>
                  </a:lnTo>
                  <a:lnTo>
                    <a:pt x="0" y="3084576"/>
                  </a:lnTo>
                  <a:lnTo>
                    <a:pt x="189953" y="3084576"/>
                  </a:lnTo>
                  <a:lnTo>
                    <a:pt x="189953" y="2881896"/>
                  </a:lnTo>
                  <a:close/>
                </a:path>
                <a:path w="190500" h="3084829">
                  <a:moveTo>
                    <a:pt x="189953" y="2503944"/>
                  </a:moveTo>
                  <a:lnTo>
                    <a:pt x="0" y="2503944"/>
                  </a:lnTo>
                  <a:lnTo>
                    <a:pt x="0" y="2706624"/>
                  </a:lnTo>
                  <a:lnTo>
                    <a:pt x="189953" y="2706624"/>
                  </a:lnTo>
                  <a:lnTo>
                    <a:pt x="189953" y="2503944"/>
                  </a:lnTo>
                  <a:close/>
                </a:path>
                <a:path w="190500" h="3084829">
                  <a:moveTo>
                    <a:pt x="189953" y="2187016"/>
                  </a:moveTo>
                  <a:lnTo>
                    <a:pt x="0" y="2187016"/>
                  </a:lnTo>
                  <a:lnTo>
                    <a:pt x="0" y="2389695"/>
                  </a:lnTo>
                  <a:lnTo>
                    <a:pt x="189953" y="2389695"/>
                  </a:lnTo>
                  <a:lnTo>
                    <a:pt x="189953" y="2187016"/>
                  </a:lnTo>
                  <a:close/>
                </a:path>
                <a:path w="190500" h="3084829">
                  <a:moveTo>
                    <a:pt x="189953" y="1663407"/>
                  </a:moveTo>
                  <a:lnTo>
                    <a:pt x="0" y="1663407"/>
                  </a:lnTo>
                  <a:lnTo>
                    <a:pt x="0" y="1866087"/>
                  </a:lnTo>
                  <a:lnTo>
                    <a:pt x="189953" y="1866087"/>
                  </a:lnTo>
                  <a:lnTo>
                    <a:pt x="189953" y="1663407"/>
                  </a:lnTo>
                  <a:close/>
                </a:path>
                <a:path w="190500" h="3084829">
                  <a:moveTo>
                    <a:pt x="189953" y="1147622"/>
                  </a:moveTo>
                  <a:lnTo>
                    <a:pt x="0" y="1147622"/>
                  </a:lnTo>
                  <a:lnTo>
                    <a:pt x="0" y="1350289"/>
                  </a:lnTo>
                  <a:lnTo>
                    <a:pt x="189953" y="1350289"/>
                  </a:lnTo>
                  <a:lnTo>
                    <a:pt x="189953" y="1147622"/>
                  </a:lnTo>
                  <a:close/>
                </a:path>
                <a:path w="190500" h="3084829">
                  <a:moveTo>
                    <a:pt x="189953" y="608241"/>
                  </a:moveTo>
                  <a:lnTo>
                    <a:pt x="0" y="608241"/>
                  </a:lnTo>
                  <a:lnTo>
                    <a:pt x="0" y="810920"/>
                  </a:lnTo>
                  <a:lnTo>
                    <a:pt x="189953" y="810920"/>
                  </a:lnTo>
                  <a:lnTo>
                    <a:pt x="189953" y="608241"/>
                  </a:lnTo>
                  <a:close/>
                </a:path>
                <a:path w="190500" h="3084829">
                  <a:moveTo>
                    <a:pt x="189953" y="0"/>
                  </a:moveTo>
                  <a:lnTo>
                    <a:pt x="0" y="0"/>
                  </a:lnTo>
                  <a:lnTo>
                    <a:pt x="0" y="202653"/>
                  </a:lnTo>
                  <a:lnTo>
                    <a:pt x="189953" y="202653"/>
                  </a:lnTo>
                  <a:lnTo>
                    <a:pt x="1899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/>
            <p:cNvSpPr/>
            <p:nvPr/>
          </p:nvSpPr>
          <p:spPr>
            <a:xfrm>
              <a:off x="6624585" y="6834162"/>
              <a:ext cx="72390" cy="137795"/>
            </a:xfrm>
            <a:custGeom>
              <a:avLst/>
              <a:gdLst/>
              <a:ahLst/>
              <a:cxnLst/>
              <a:rect l="l" t="t" r="r" b="b"/>
              <a:pathLst>
                <a:path w="72390" h="137795">
                  <a:moveTo>
                    <a:pt x="36537" y="0"/>
                  </a:moveTo>
                  <a:lnTo>
                    <a:pt x="21229" y="2538"/>
                  </a:lnTo>
                  <a:lnTo>
                    <a:pt x="10236" y="10010"/>
                  </a:lnTo>
                  <a:lnTo>
                    <a:pt x="3605" y="22202"/>
                  </a:lnTo>
                  <a:lnTo>
                    <a:pt x="1384" y="38900"/>
                  </a:lnTo>
                  <a:lnTo>
                    <a:pt x="19989" y="38900"/>
                  </a:lnTo>
                  <a:lnTo>
                    <a:pt x="20717" y="30056"/>
                  </a:lnTo>
                  <a:lnTo>
                    <a:pt x="23223" y="22499"/>
                  </a:lnTo>
                  <a:lnTo>
                    <a:pt x="27989" y="17231"/>
                  </a:lnTo>
                  <a:lnTo>
                    <a:pt x="35496" y="15252"/>
                  </a:lnTo>
                  <a:lnTo>
                    <a:pt x="45669" y="15252"/>
                  </a:lnTo>
                  <a:lnTo>
                    <a:pt x="49631" y="24980"/>
                  </a:lnTo>
                  <a:lnTo>
                    <a:pt x="49631" y="34709"/>
                  </a:lnTo>
                  <a:lnTo>
                    <a:pt x="48728" y="43863"/>
                  </a:lnTo>
                  <a:lnTo>
                    <a:pt x="45758" y="51174"/>
                  </a:lnTo>
                  <a:lnTo>
                    <a:pt x="40330" y="56018"/>
                  </a:lnTo>
                  <a:lnTo>
                    <a:pt x="32054" y="57772"/>
                  </a:lnTo>
                  <a:lnTo>
                    <a:pt x="24993" y="57772"/>
                  </a:lnTo>
                  <a:lnTo>
                    <a:pt x="24993" y="73025"/>
                  </a:lnTo>
                  <a:lnTo>
                    <a:pt x="32575" y="73025"/>
                  </a:lnTo>
                  <a:lnTo>
                    <a:pt x="41923" y="74625"/>
                  </a:lnTo>
                  <a:lnTo>
                    <a:pt x="48039" y="79392"/>
                  </a:lnTo>
                  <a:lnTo>
                    <a:pt x="51376" y="87271"/>
                  </a:lnTo>
                  <a:lnTo>
                    <a:pt x="52387" y="98209"/>
                  </a:lnTo>
                  <a:lnTo>
                    <a:pt x="51442" y="107617"/>
                  </a:lnTo>
                  <a:lnTo>
                    <a:pt x="48444" y="115312"/>
                  </a:lnTo>
                  <a:lnTo>
                    <a:pt x="43150" y="120508"/>
                  </a:lnTo>
                  <a:lnTo>
                    <a:pt x="35318" y="122415"/>
                  </a:lnTo>
                  <a:lnTo>
                    <a:pt x="27108" y="120174"/>
                  </a:lnTo>
                  <a:lnTo>
                    <a:pt x="21985" y="114358"/>
                  </a:lnTo>
                  <a:lnTo>
                    <a:pt x="19350" y="106325"/>
                  </a:lnTo>
                  <a:lnTo>
                    <a:pt x="18605" y="97434"/>
                  </a:lnTo>
                  <a:lnTo>
                    <a:pt x="0" y="97434"/>
                  </a:lnTo>
                  <a:lnTo>
                    <a:pt x="2336" y="115631"/>
                  </a:lnTo>
                  <a:lnTo>
                    <a:pt x="9132" y="128138"/>
                  </a:lnTo>
                  <a:lnTo>
                    <a:pt x="20065" y="135351"/>
                  </a:lnTo>
                  <a:lnTo>
                    <a:pt x="34810" y="137668"/>
                  </a:lnTo>
                  <a:lnTo>
                    <a:pt x="51246" y="134897"/>
                  </a:lnTo>
                  <a:lnTo>
                    <a:pt x="62861" y="126799"/>
                  </a:lnTo>
                  <a:lnTo>
                    <a:pt x="69757" y="113697"/>
                  </a:lnTo>
                  <a:lnTo>
                    <a:pt x="72034" y="95910"/>
                  </a:lnTo>
                  <a:lnTo>
                    <a:pt x="70329" y="83223"/>
                  </a:lnTo>
                  <a:lnTo>
                    <a:pt x="65636" y="73628"/>
                  </a:lnTo>
                  <a:lnTo>
                    <a:pt x="58586" y="67356"/>
                  </a:lnTo>
                  <a:lnTo>
                    <a:pt x="49809" y="64643"/>
                  </a:lnTo>
                  <a:lnTo>
                    <a:pt x="49809" y="64071"/>
                  </a:lnTo>
                  <a:lnTo>
                    <a:pt x="57936" y="60527"/>
                  </a:lnTo>
                  <a:lnTo>
                    <a:pt x="64063" y="53728"/>
                  </a:lnTo>
                  <a:lnTo>
                    <a:pt x="67931" y="44713"/>
                  </a:lnTo>
                  <a:lnTo>
                    <a:pt x="69278" y="34518"/>
                  </a:lnTo>
                  <a:lnTo>
                    <a:pt x="66221" y="17702"/>
                  </a:lnTo>
                  <a:lnTo>
                    <a:pt x="58399" y="7105"/>
                  </a:lnTo>
                  <a:lnTo>
                    <a:pt x="47831" y="1585"/>
                  </a:lnTo>
                  <a:lnTo>
                    <a:pt x="36537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/>
            <p:cNvSpPr/>
            <p:nvPr/>
          </p:nvSpPr>
          <p:spPr>
            <a:xfrm>
              <a:off x="6583564" y="6140272"/>
              <a:ext cx="154940" cy="454025"/>
            </a:xfrm>
            <a:custGeom>
              <a:avLst/>
              <a:gdLst/>
              <a:ahLst/>
              <a:cxnLst/>
              <a:rect l="l" t="t" r="r" b="b"/>
              <a:pathLst>
                <a:path w="154940" h="454025">
                  <a:moveTo>
                    <a:pt x="49644" y="315849"/>
                  </a:moveTo>
                  <a:lnTo>
                    <a:pt x="35331" y="315849"/>
                  </a:lnTo>
                  <a:lnTo>
                    <a:pt x="35331" y="318516"/>
                  </a:lnTo>
                  <a:lnTo>
                    <a:pt x="31013" y="328930"/>
                  </a:lnTo>
                  <a:lnTo>
                    <a:pt x="24028" y="335064"/>
                  </a:lnTo>
                  <a:lnTo>
                    <a:pt x="15494" y="337997"/>
                  </a:lnTo>
                  <a:lnTo>
                    <a:pt x="6540" y="338734"/>
                  </a:lnTo>
                  <a:lnTo>
                    <a:pt x="4660" y="338734"/>
                  </a:lnTo>
                  <a:lnTo>
                    <a:pt x="4660" y="352844"/>
                  </a:lnTo>
                  <a:lnTo>
                    <a:pt x="29984" y="352844"/>
                  </a:lnTo>
                  <a:lnTo>
                    <a:pt x="29984" y="450850"/>
                  </a:lnTo>
                  <a:lnTo>
                    <a:pt x="49644" y="450850"/>
                  </a:lnTo>
                  <a:lnTo>
                    <a:pt x="49644" y="315849"/>
                  </a:lnTo>
                  <a:close/>
                </a:path>
                <a:path w="154940" h="454025">
                  <a:moveTo>
                    <a:pt x="71348" y="116687"/>
                  </a:moveTo>
                  <a:lnTo>
                    <a:pt x="21882" y="116687"/>
                  </a:lnTo>
                  <a:lnTo>
                    <a:pt x="33464" y="96469"/>
                  </a:lnTo>
                  <a:lnTo>
                    <a:pt x="49847" y="80797"/>
                  </a:lnTo>
                  <a:lnTo>
                    <a:pt x="64490" y="62903"/>
                  </a:lnTo>
                  <a:lnTo>
                    <a:pt x="70840" y="36029"/>
                  </a:lnTo>
                  <a:lnTo>
                    <a:pt x="68961" y="22123"/>
                  </a:lnTo>
                  <a:lnTo>
                    <a:pt x="62966" y="10655"/>
                  </a:lnTo>
                  <a:lnTo>
                    <a:pt x="52285" y="2870"/>
                  </a:lnTo>
                  <a:lnTo>
                    <a:pt x="36372" y="0"/>
                  </a:lnTo>
                  <a:lnTo>
                    <a:pt x="19748" y="3022"/>
                  </a:lnTo>
                  <a:lnTo>
                    <a:pt x="8585" y="11658"/>
                  </a:lnTo>
                  <a:lnTo>
                    <a:pt x="2311" y="25336"/>
                  </a:lnTo>
                  <a:lnTo>
                    <a:pt x="342" y="43459"/>
                  </a:lnTo>
                  <a:lnTo>
                    <a:pt x="18961" y="43459"/>
                  </a:lnTo>
                  <a:lnTo>
                    <a:pt x="19558" y="33261"/>
                  </a:lnTo>
                  <a:lnTo>
                    <a:pt x="21996" y="24206"/>
                  </a:lnTo>
                  <a:lnTo>
                    <a:pt x="27178" y="17729"/>
                  </a:lnTo>
                  <a:lnTo>
                    <a:pt x="36029" y="15240"/>
                  </a:lnTo>
                  <a:lnTo>
                    <a:pt x="42964" y="16878"/>
                  </a:lnTo>
                  <a:lnTo>
                    <a:pt x="47675" y="21297"/>
                  </a:lnTo>
                  <a:lnTo>
                    <a:pt x="50342" y="27800"/>
                  </a:lnTo>
                  <a:lnTo>
                    <a:pt x="51193" y="35648"/>
                  </a:lnTo>
                  <a:lnTo>
                    <a:pt x="43192" y="60604"/>
                  </a:lnTo>
                  <a:lnTo>
                    <a:pt x="25590" y="79032"/>
                  </a:lnTo>
                  <a:lnTo>
                    <a:pt x="7988" y="100596"/>
                  </a:lnTo>
                  <a:lnTo>
                    <a:pt x="0" y="134988"/>
                  </a:lnTo>
                  <a:lnTo>
                    <a:pt x="71348" y="134988"/>
                  </a:lnTo>
                  <a:lnTo>
                    <a:pt x="71348" y="116687"/>
                  </a:lnTo>
                  <a:close/>
                </a:path>
                <a:path w="154940" h="454025">
                  <a:moveTo>
                    <a:pt x="154266" y="89992"/>
                  </a:moveTo>
                  <a:lnTo>
                    <a:pt x="152869" y="74256"/>
                  </a:lnTo>
                  <a:lnTo>
                    <a:pt x="147878" y="59893"/>
                  </a:lnTo>
                  <a:lnTo>
                    <a:pt x="138112" y="49428"/>
                  </a:lnTo>
                  <a:lnTo>
                    <a:pt x="122377" y="45377"/>
                  </a:lnTo>
                  <a:lnTo>
                    <a:pt x="114439" y="45377"/>
                  </a:lnTo>
                  <a:lnTo>
                    <a:pt x="107035" y="49377"/>
                  </a:lnTo>
                  <a:lnTo>
                    <a:pt x="101866" y="55867"/>
                  </a:lnTo>
                  <a:lnTo>
                    <a:pt x="101511" y="55473"/>
                  </a:lnTo>
                  <a:lnTo>
                    <a:pt x="105486" y="20002"/>
                  </a:lnTo>
                  <a:lnTo>
                    <a:pt x="149593" y="20002"/>
                  </a:lnTo>
                  <a:lnTo>
                    <a:pt x="149593" y="2654"/>
                  </a:lnTo>
                  <a:lnTo>
                    <a:pt x="90830" y="2654"/>
                  </a:lnTo>
                  <a:lnTo>
                    <a:pt x="84797" y="73406"/>
                  </a:lnTo>
                  <a:lnTo>
                    <a:pt x="102209" y="74168"/>
                  </a:lnTo>
                  <a:lnTo>
                    <a:pt x="103936" y="66725"/>
                  </a:lnTo>
                  <a:lnTo>
                    <a:pt x="109956" y="61772"/>
                  </a:lnTo>
                  <a:lnTo>
                    <a:pt x="118237" y="61772"/>
                  </a:lnTo>
                  <a:lnTo>
                    <a:pt x="126098" y="64084"/>
                  </a:lnTo>
                  <a:lnTo>
                    <a:pt x="131140" y="70307"/>
                  </a:lnTo>
                  <a:lnTo>
                    <a:pt x="133807" y="79476"/>
                  </a:lnTo>
                  <a:lnTo>
                    <a:pt x="134607" y="90563"/>
                  </a:lnTo>
                  <a:lnTo>
                    <a:pt x="133794" y="102044"/>
                  </a:lnTo>
                  <a:lnTo>
                    <a:pt x="131013" y="111848"/>
                  </a:lnTo>
                  <a:lnTo>
                    <a:pt x="125666" y="118694"/>
                  </a:lnTo>
                  <a:lnTo>
                    <a:pt x="117208" y="121259"/>
                  </a:lnTo>
                  <a:lnTo>
                    <a:pt x="106159" y="121259"/>
                  </a:lnTo>
                  <a:lnTo>
                    <a:pt x="101168" y="112293"/>
                  </a:lnTo>
                  <a:lnTo>
                    <a:pt x="101168" y="98577"/>
                  </a:lnTo>
                  <a:lnTo>
                    <a:pt x="82562" y="98577"/>
                  </a:lnTo>
                  <a:lnTo>
                    <a:pt x="82562" y="101434"/>
                  </a:lnTo>
                  <a:lnTo>
                    <a:pt x="84836" y="117157"/>
                  </a:lnTo>
                  <a:lnTo>
                    <a:pt x="91478" y="128485"/>
                  </a:lnTo>
                  <a:lnTo>
                    <a:pt x="102184" y="135356"/>
                  </a:lnTo>
                  <a:lnTo>
                    <a:pt x="116687" y="137655"/>
                  </a:lnTo>
                  <a:lnTo>
                    <a:pt x="133680" y="134023"/>
                  </a:lnTo>
                  <a:lnTo>
                    <a:pt x="145364" y="123977"/>
                  </a:lnTo>
                  <a:lnTo>
                    <a:pt x="152095" y="108864"/>
                  </a:lnTo>
                  <a:lnTo>
                    <a:pt x="154266" y="89992"/>
                  </a:lnTo>
                  <a:close/>
                </a:path>
                <a:path w="154940" h="454025">
                  <a:moveTo>
                    <a:pt x="154940" y="384670"/>
                  </a:moveTo>
                  <a:lnTo>
                    <a:pt x="152527" y="351802"/>
                  </a:lnTo>
                  <a:lnTo>
                    <a:pt x="145618" y="331089"/>
                  </a:lnTo>
                  <a:lnTo>
                    <a:pt x="145453" y="330593"/>
                  </a:lnTo>
                  <a:lnTo>
                    <a:pt x="135293" y="320522"/>
                  </a:lnTo>
                  <a:lnTo>
                    <a:pt x="135293" y="384670"/>
                  </a:lnTo>
                  <a:lnTo>
                    <a:pt x="134543" y="409625"/>
                  </a:lnTo>
                  <a:lnTo>
                    <a:pt x="131889" y="426199"/>
                  </a:lnTo>
                  <a:lnTo>
                    <a:pt x="126707" y="435406"/>
                  </a:lnTo>
                  <a:lnTo>
                    <a:pt x="118402" y="438251"/>
                  </a:lnTo>
                  <a:lnTo>
                    <a:pt x="110083" y="435406"/>
                  </a:lnTo>
                  <a:lnTo>
                    <a:pt x="104902" y="426199"/>
                  </a:lnTo>
                  <a:lnTo>
                    <a:pt x="102247" y="409625"/>
                  </a:lnTo>
                  <a:lnTo>
                    <a:pt x="101511" y="384670"/>
                  </a:lnTo>
                  <a:lnTo>
                    <a:pt x="102247" y="359727"/>
                  </a:lnTo>
                  <a:lnTo>
                    <a:pt x="104902" y="343154"/>
                  </a:lnTo>
                  <a:lnTo>
                    <a:pt x="110083" y="333946"/>
                  </a:lnTo>
                  <a:lnTo>
                    <a:pt x="118402" y="331089"/>
                  </a:lnTo>
                  <a:lnTo>
                    <a:pt x="126707" y="333946"/>
                  </a:lnTo>
                  <a:lnTo>
                    <a:pt x="131889" y="343154"/>
                  </a:lnTo>
                  <a:lnTo>
                    <a:pt x="134543" y="359727"/>
                  </a:lnTo>
                  <a:lnTo>
                    <a:pt x="135293" y="384670"/>
                  </a:lnTo>
                  <a:lnTo>
                    <a:pt x="135293" y="320522"/>
                  </a:lnTo>
                  <a:lnTo>
                    <a:pt x="133997" y="319227"/>
                  </a:lnTo>
                  <a:lnTo>
                    <a:pt x="118402" y="315836"/>
                  </a:lnTo>
                  <a:lnTo>
                    <a:pt x="102793" y="319227"/>
                  </a:lnTo>
                  <a:lnTo>
                    <a:pt x="91338" y="330593"/>
                  </a:lnTo>
                  <a:lnTo>
                    <a:pt x="84264" y="351802"/>
                  </a:lnTo>
                  <a:lnTo>
                    <a:pt x="81864" y="384670"/>
                  </a:lnTo>
                  <a:lnTo>
                    <a:pt x="84264" y="417550"/>
                  </a:lnTo>
                  <a:lnTo>
                    <a:pt x="91338" y="438759"/>
                  </a:lnTo>
                  <a:lnTo>
                    <a:pt x="102793" y="450126"/>
                  </a:lnTo>
                  <a:lnTo>
                    <a:pt x="118402" y="453504"/>
                  </a:lnTo>
                  <a:lnTo>
                    <a:pt x="133997" y="450126"/>
                  </a:lnTo>
                  <a:lnTo>
                    <a:pt x="145453" y="438759"/>
                  </a:lnTo>
                  <a:lnTo>
                    <a:pt x="145618" y="438251"/>
                  </a:lnTo>
                  <a:lnTo>
                    <a:pt x="152527" y="417550"/>
                  </a:lnTo>
                  <a:lnTo>
                    <a:pt x="154940" y="38467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/>
            <p:cNvSpPr/>
            <p:nvPr/>
          </p:nvSpPr>
          <p:spPr>
            <a:xfrm>
              <a:off x="6583399" y="5613412"/>
              <a:ext cx="155575" cy="137795"/>
            </a:xfrm>
            <a:custGeom>
              <a:avLst/>
              <a:gdLst/>
              <a:ahLst/>
              <a:cxnLst/>
              <a:rect l="l" t="t" r="r" b="b"/>
              <a:pathLst>
                <a:path w="155575" h="137795">
                  <a:moveTo>
                    <a:pt x="71691" y="90004"/>
                  </a:moveTo>
                  <a:lnTo>
                    <a:pt x="70294" y="74269"/>
                  </a:lnTo>
                  <a:lnTo>
                    <a:pt x="65316" y="59905"/>
                  </a:lnTo>
                  <a:lnTo>
                    <a:pt x="55549" y="49441"/>
                  </a:lnTo>
                  <a:lnTo>
                    <a:pt x="39814" y="45389"/>
                  </a:lnTo>
                  <a:lnTo>
                    <a:pt x="31877" y="45389"/>
                  </a:lnTo>
                  <a:lnTo>
                    <a:pt x="24472" y="49390"/>
                  </a:lnTo>
                  <a:lnTo>
                    <a:pt x="19304" y="55880"/>
                  </a:lnTo>
                  <a:lnTo>
                    <a:pt x="18948" y="55486"/>
                  </a:lnTo>
                  <a:lnTo>
                    <a:pt x="22923" y="20015"/>
                  </a:lnTo>
                  <a:lnTo>
                    <a:pt x="67030" y="20015"/>
                  </a:lnTo>
                  <a:lnTo>
                    <a:pt x="67030" y="2667"/>
                  </a:lnTo>
                  <a:lnTo>
                    <a:pt x="8267" y="2667"/>
                  </a:lnTo>
                  <a:lnTo>
                    <a:pt x="2235" y="73418"/>
                  </a:lnTo>
                  <a:lnTo>
                    <a:pt x="19646" y="74180"/>
                  </a:lnTo>
                  <a:lnTo>
                    <a:pt x="21374" y="66738"/>
                  </a:lnTo>
                  <a:lnTo>
                    <a:pt x="27393" y="61785"/>
                  </a:lnTo>
                  <a:lnTo>
                    <a:pt x="35674" y="61785"/>
                  </a:lnTo>
                  <a:lnTo>
                    <a:pt x="43535" y="64096"/>
                  </a:lnTo>
                  <a:lnTo>
                    <a:pt x="48564" y="70319"/>
                  </a:lnTo>
                  <a:lnTo>
                    <a:pt x="51244" y="79489"/>
                  </a:lnTo>
                  <a:lnTo>
                    <a:pt x="52044" y="90576"/>
                  </a:lnTo>
                  <a:lnTo>
                    <a:pt x="51231" y="102057"/>
                  </a:lnTo>
                  <a:lnTo>
                    <a:pt x="48437" y="111861"/>
                  </a:lnTo>
                  <a:lnTo>
                    <a:pt x="43091" y="118706"/>
                  </a:lnTo>
                  <a:lnTo>
                    <a:pt x="34645" y="121272"/>
                  </a:lnTo>
                  <a:lnTo>
                    <a:pt x="23596" y="121272"/>
                  </a:lnTo>
                  <a:lnTo>
                    <a:pt x="18605" y="112306"/>
                  </a:lnTo>
                  <a:lnTo>
                    <a:pt x="18605" y="98590"/>
                  </a:lnTo>
                  <a:lnTo>
                    <a:pt x="0" y="98590"/>
                  </a:lnTo>
                  <a:lnTo>
                    <a:pt x="0" y="101447"/>
                  </a:lnTo>
                  <a:lnTo>
                    <a:pt x="2273" y="117170"/>
                  </a:lnTo>
                  <a:lnTo>
                    <a:pt x="8915" y="128498"/>
                  </a:lnTo>
                  <a:lnTo>
                    <a:pt x="19621" y="135369"/>
                  </a:lnTo>
                  <a:lnTo>
                    <a:pt x="34124" y="137668"/>
                  </a:lnTo>
                  <a:lnTo>
                    <a:pt x="51117" y="134035"/>
                  </a:lnTo>
                  <a:lnTo>
                    <a:pt x="62788" y="123990"/>
                  </a:lnTo>
                  <a:lnTo>
                    <a:pt x="69519" y="108877"/>
                  </a:lnTo>
                  <a:lnTo>
                    <a:pt x="71691" y="90004"/>
                  </a:lnTo>
                  <a:close/>
                </a:path>
                <a:path w="155575" h="137795">
                  <a:moveTo>
                    <a:pt x="155105" y="68834"/>
                  </a:moveTo>
                  <a:lnTo>
                    <a:pt x="152692" y="35966"/>
                  </a:lnTo>
                  <a:lnTo>
                    <a:pt x="145783" y="15252"/>
                  </a:lnTo>
                  <a:lnTo>
                    <a:pt x="145618" y="14757"/>
                  </a:lnTo>
                  <a:lnTo>
                    <a:pt x="135458" y="4686"/>
                  </a:lnTo>
                  <a:lnTo>
                    <a:pt x="135458" y="68834"/>
                  </a:lnTo>
                  <a:lnTo>
                    <a:pt x="134708" y="93789"/>
                  </a:lnTo>
                  <a:lnTo>
                    <a:pt x="132054" y="110363"/>
                  </a:lnTo>
                  <a:lnTo>
                    <a:pt x="126873" y="119570"/>
                  </a:lnTo>
                  <a:lnTo>
                    <a:pt x="118567" y="122415"/>
                  </a:lnTo>
                  <a:lnTo>
                    <a:pt x="110248" y="119570"/>
                  </a:lnTo>
                  <a:lnTo>
                    <a:pt x="105067" y="110363"/>
                  </a:lnTo>
                  <a:lnTo>
                    <a:pt x="102412" y="93789"/>
                  </a:lnTo>
                  <a:lnTo>
                    <a:pt x="101676" y="68834"/>
                  </a:lnTo>
                  <a:lnTo>
                    <a:pt x="102412" y="43891"/>
                  </a:lnTo>
                  <a:lnTo>
                    <a:pt x="105067" y="27317"/>
                  </a:lnTo>
                  <a:lnTo>
                    <a:pt x="110248" y="18110"/>
                  </a:lnTo>
                  <a:lnTo>
                    <a:pt x="118567" y="15252"/>
                  </a:lnTo>
                  <a:lnTo>
                    <a:pt x="126873" y="18110"/>
                  </a:lnTo>
                  <a:lnTo>
                    <a:pt x="132054" y="27317"/>
                  </a:lnTo>
                  <a:lnTo>
                    <a:pt x="134708" y="43891"/>
                  </a:lnTo>
                  <a:lnTo>
                    <a:pt x="135458" y="68834"/>
                  </a:lnTo>
                  <a:lnTo>
                    <a:pt x="135458" y="4686"/>
                  </a:lnTo>
                  <a:lnTo>
                    <a:pt x="134162" y="3390"/>
                  </a:lnTo>
                  <a:lnTo>
                    <a:pt x="118567" y="0"/>
                  </a:lnTo>
                  <a:lnTo>
                    <a:pt x="102958" y="3390"/>
                  </a:lnTo>
                  <a:lnTo>
                    <a:pt x="91503" y="14757"/>
                  </a:lnTo>
                  <a:lnTo>
                    <a:pt x="84429" y="35966"/>
                  </a:lnTo>
                  <a:lnTo>
                    <a:pt x="82029" y="68834"/>
                  </a:lnTo>
                  <a:lnTo>
                    <a:pt x="84429" y="101714"/>
                  </a:lnTo>
                  <a:lnTo>
                    <a:pt x="91503" y="122923"/>
                  </a:lnTo>
                  <a:lnTo>
                    <a:pt x="102958" y="134289"/>
                  </a:lnTo>
                  <a:lnTo>
                    <a:pt x="118567" y="137668"/>
                  </a:lnTo>
                  <a:lnTo>
                    <a:pt x="134162" y="134289"/>
                  </a:lnTo>
                  <a:lnTo>
                    <a:pt x="145618" y="122923"/>
                  </a:lnTo>
                  <a:lnTo>
                    <a:pt x="145783" y="122415"/>
                  </a:lnTo>
                  <a:lnTo>
                    <a:pt x="152692" y="101714"/>
                  </a:lnTo>
                  <a:lnTo>
                    <a:pt x="155105" y="68834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/>
            <p:cNvSpPr/>
            <p:nvPr/>
          </p:nvSpPr>
          <p:spPr>
            <a:xfrm>
              <a:off x="6582193" y="4557268"/>
              <a:ext cx="156845" cy="680720"/>
            </a:xfrm>
            <a:custGeom>
              <a:avLst/>
              <a:gdLst/>
              <a:ahLst/>
              <a:cxnLst/>
              <a:rect l="l" t="t" r="r" b="b"/>
              <a:pathLst>
                <a:path w="156845" h="680720">
                  <a:moveTo>
                    <a:pt x="73240" y="545680"/>
                  </a:moveTo>
                  <a:lnTo>
                    <a:pt x="863" y="545680"/>
                  </a:lnTo>
                  <a:lnTo>
                    <a:pt x="863" y="565124"/>
                  </a:lnTo>
                  <a:lnTo>
                    <a:pt x="54292" y="565124"/>
                  </a:lnTo>
                  <a:lnTo>
                    <a:pt x="40182" y="588784"/>
                  </a:lnTo>
                  <a:lnTo>
                    <a:pt x="27940" y="616864"/>
                  </a:lnTo>
                  <a:lnTo>
                    <a:pt x="18821" y="647293"/>
                  </a:lnTo>
                  <a:lnTo>
                    <a:pt x="14135" y="678014"/>
                  </a:lnTo>
                  <a:lnTo>
                    <a:pt x="34810" y="678014"/>
                  </a:lnTo>
                  <a:lnTo>
                    <a:pt x="39293" y="646772"/>
                  </a:lnTo>
                  <a:lnTo>
                    <a:pt x="47891" y="615569"/>
                  </a:lnTo>
                  <a:lnTo>
                    <a:pt x="59550" y="586803"/>
                  </a:lnTo>
                  <a:lnTo>
                    <a:pt x="73240" y="562851"/>
                  </a:lnTo>
                  <a:lnTo>
                    <a:pt x="73240" y="545680"/>
                  </a:lnTo>
                  <a:close/>
                </a:path>
                <a:path w="156845" h="680720">
                  <a:moveTo>
                    <a:pt x="74104" y="64439"/>
                  </a:moveTo>
                  <a:lnTo>
                    <a:pt x="67322" y="17830"/>
                  </a:lnTo>
                  <a:lnTo>
                    <a:pt x="52730" y="3835"/>
                  </a:lnTo>
                  <a:lnTo>
                    <a:pt x="52730" y="43294"/>
                  </a:lnTo>
                  <a:lnTo>
                    <a:pt x="52095" y="54838"/>
                  </a:lnTo>
                  <a:lnTo>
                    <a:pt x="49644" y="64439"/>
                  </a:lnTo>
                  <a:lnTo>
                    <a:pt x="44513" y="70993"/>
                  </a:lnTo>
                  <a:lnTo>
                    <a:pt x="35852" y="73418"/>
                  </a:lnTo>
                  <a:lnTo>
                    <a:pt x="28587" y="71488"/>
                  </a:lnTo>
                  <a:lnTo>
                    <a:pt x="23533" y="65849"/>
                  </a:lnTo>
                  <a:lnTo>
                    <a:pt x="20599" y="56692"/>
                  </a:lnTo>
                  <a:lnTo>
                    <a:pt x="19646" y="44246"/>
                  </a:lnTo>
                  <a:lnTo>
                    <a:pt x="20472" y="33045"/>
                  </a:lnTo>
                  <a:lnTo>
                    <a:pt x="23215" y="23825"/>
                  </a:lnTo>
                  <a:lnTo>
                    <a:pt x="28219" y="17576"/>
                  </a:lnTo>
                  <a:lnTo>
                    <a:pt x="35852" y="15265"/>
                  </a:lnTo>
                  <a:lnTo>
                    <a:pt x="43357" y="17449"/>
                  </a:lnTo>
                  <a:lnTo>
                    <a:pt x="48615" y="23418"/>
                  </a:lnTo>
                  <a:lnTo>
                    <a:pt x="51714" y="32321"/>
                  </a:lnTo>
                  <a:lnTo>
                    <a:pt x="52730" y="43294"/>
                  </a:lnTo>
                  <a:lnTo>
                    <a:pt x="52730" y="3835"/>
                  </a:lnTo>
                  <a:lnTo>
                    <a:pt x="37401" y="12"/>
                  </a:lnTo>
                  <a:lnTo>
                    <a:pt x="20637" y="3390"/>
                  </a:lnTo>
                  <a:lnTo>
                    <a:pt x="9004" y="13144"/>
                  </a:lnTo>
                  <a:lnTo>
                    <a:pt x="2197" y="28727"/>
                  </a:lnTo>
                  <a:lnTo>
                    <a:pt x="0" y="49580"/>
                  </a:lnTo>
                  <a:lnTo>
                    <a:pt x="2349" y="67221"/>
                  </a:lnTo>
                  <a:lnTo>
                    <a:pt x="8801" y="79781"/>
                  </a:lnTo>
                  <a:lnTo>
                    <a:pt x="18389" y="87312"/>
                  </a:lnTo>
                  <a:lnTo>
                    <a:pt x="30162" y="89814"/>
                  </a:lnTo>
                  <a:lnTo>
                    <a:pt x="37706" y="88950"/>
                  </a:lnTo>
                  <a:lnTo>
                    <a:pt x="44246" y="86321"/>
                  </a:lnTo>
                  <a:lnTo>
                    <a:pt x="49695" y="81864"/>
                  </a:lnTo>
                  <a:lnTo>
                    <a:pt x="53949" y="75514"/>
                  </a:lnTo>
                  <a:lnTo>
                    <a:pt x="54457" y="75895"/>
                  </a:lnTo>
                  <a:lnTo>
                    <a:pt x="54000" y="91452"/>
                  </a:lnTo>
                  <a:lnTo>
                    <a:pt x="51638" y="106527"/>
                  </a:lnTo>
                  <a:lnTo>
                    <a:pt x="45808" y="117919"/>
                  </a:lnTo>
                  <a:lnTo>
                    <a:pt x="34988" y="122428"/>
                  </a:lnTo>
                  <a:lnTo>
                    <a:pt x="25158" y="122428"/>
                  </a:lnTo>
                  <a:lnTo>
                    <a:pt x="21882" y="112699"/>
                  </a:lnTo>
                  <a:lnTo>
                    <a:pt x="21882" y="104889"/>
                  </a:lnTo>
                  <a:lnTo>
                    <a:pt x="2247" y="104889"/>
                  </a:lnTo>
                  <a:lnTo>
                    <a:pt x="4381" y="119341"/>
                  </a:lnTo>
                  <a:lnTo>
                    <a:pt x="10680" y="129578"/>
                  </a:lnTo>
                  <a:lnTo>
                    <a:pt x="20993" y="135674"/>
                  </a:lnTo>
                  <a:lnTo>
                    <a:pt x="35153" y="137680"/>
                  </a:lnTo>
                  <a:lnTo>
                    <a:pt x="54838" y="131965"/>
                  </a:lnTo>
                  <a:lnTo>
                    <a:pt x="62077" y="122428"/>
                  </a:lnTo>
                  <a:lnTo>
                    <a:pt x="66713" y="116332"/>
                  </a:lnTo>
                  <a:lnTo>
                    <a:pt x="72555" y="93116"/>
                  </a:lnTo>
                  <a:lnTo>
                    <a:pt x="73520" y="75514"/>
                  </a:lnTo>
                  <a:lnTo>
                    <a:pt x="73634" y="73418"/>
                  </a:lnTo>
                  <a:lnTo>
                    <a:pt x="74041" y="65849"/>
                  </a:lnTo>
                  <a:lnTo>
                    <a:pt x="74104" y="64439"/>
                  </a:lnTo>
                  <a:close/>
                </a:path>
                <a:path w="156845" h="680720">
                  <a:moveTo>
                    <a:pt x="155638" y="633018"/>
                  </a:moveTo>
                  <a:lnTo>
                    <a:pt x="154241" y="617283"/>
                  </a:lnTo>
                  <a:lnTo>
                    <a:pt x="149250" y="602919"/>
                  </a:lnTo>
                  <a:lnTo>
                    <a:pt x="139484" y="592455"/>
                  </a:lnTo>
                  <a:lnTo>
                    <a:pt x="123748" y="588403"/>
                  </a:lnTo>
                  <a:lnTo>
                    <a:pt x="115811" y="588403"/>
                  </a:lnTo>
                  <a:lnTo>
                    <a:pt x="108407" y="592404"/>
                  </a:lnTo>
                  <a:lnTo>
                    <a:pt x="103238" y="598893"/>
                  </a:lnTo>
                  <a:lnTo>
                    <a:pt x="102882" y="598500"/>
                  </a:lnTo>
                  <a:lnTo>
                    <a:pt x="106857" y="563029"/>
                  </a:lnTo>
                  <a:lnTo>
                    <a:pt x="150964" y="563029"/>
                  </a:lnTo>
                  <a:lnTo>
                    <a:pt x="150964" y="545680"/>
                  </a:lnTo>
                  <a:lnTo>
                    <a:pt x="92202" y="545680"/>
                  </a:lnTo>
                  <a:lnTo>
                    <a:pt x="86169" y="616432"/>
                  </a:lnTo>
                  <a:lnTo>
                    <a:pt x="103581" y="617194"/>
                  </a:lnTo>
                  <a:lnTo>
                    <a:pt x="105308" y="609752"/>
                  </a:lnTo>
                  <a:lnTo>
                    <a:pt x="111328" y="604799"/>
                  </a:lnTo>
                  <a:lnTo>
                    <a:pt x="119608" y="604799"/>
                  </a:lnTo>
                  <a:lnTo>
                    <a:pt x="127469" y="607110"/>
                  </a:lnTo>
                  <a:lnTo>
                    <a:pt x="132511" y="613333"/>
                  </a:lnTo>
                  <a:lnTo>
                    <a:pt x="135178" y="622503"/>
                  </a:lnTo>
                  <a:lnTo>
                    <a:pt x="135978" y="633590"/>
                  </a:lnTo>
                  <a:lnTo>
                    <a:pt x="135166" y="645071"/>
                  </a:lnTo>
                  <a:lnTo>
                    <a:pt x="132384" y="654875"/>
                  </a:lnTo>
                  <a:lnTo>
                    <a:pt x="127038" y="661720"/>
                  </a:lnTo>
                  <a:lnTo>
                    <a:pt x="118579" y="664286"/>
                  </a:lnTo>
                  <a:lnTo>
                    <a:pt x="107530" y="664286"/>
                  </a:lnTo>
                  <a:lnTo>
                    <a:pt x="102539" y="655320"/>
                  </a:lnTo>
                  <a:lnTo>
                    <a:pt x="102539" y="641604"/>
                  </a:lnTo>
                  <a:lnTo>
                    <a:pt x="83934" y="641604"/>
                  </a:lnTo>
                  <a:lnTo>
                    <a:pt x="83934" y="644461"/>
                  </a:lnTo>
                  <a:lnTo>
                    <a:pt x="86207" y="660184"/>
                  </a:lnTo>
                  <a:lnTo>
                    <a:pt x="92849" y="671512"/>
                  </a:lnTo>
                  <a:lnTo>
                    <a:pt x="103555" y="678383"/>
                  </a:lnTo>
                  <a:lnTo>
                    <a:pt x="118059" y="680681"/>
                  </a:lnTo>
                  <a:lnTo>
                    <a:pt x="135051" y="677049"/>
                  </a:lnTo>
                  <a:lnTo>
                    <a:pt x="146735" y="667004"/>
                  </a:lnTo>
                  <a:lnTo>
                    <a:pt x="153466" y="651891"/>
                  </a:lnTo>
                  <a:lnTo>
                    <a:pt x="155638" y="633018"/>
                  </a:lnTo>
                  <a:close/>
                </a:path>
                <a:path w="156845" h="680720">
                  <a:moveTo>
                    <a:pt x="156311" y="68834"/>
                  </a:moveTo>
                  <a:lnTo>
                    <a:pt x="153898" y="35966"/>
                  </a:lnTo>
                  <a:lnTo>
                    <a:pt x="146989" y="15252"/>
                  </a:lnTo>
                  <a:lnTo>
                    <a:pt x="146824" y="14757"/>
                  </a:lnTo>
                  <a:lnTo>
                    <a:pt x="136664" y="4686"/>
                  </a:lnTo>
                  <a:lnTo>
                    <a:pt x="136664" y="68834"/>
                  </a:lnTo>
                  <a:lnTo>
                    <a:pt x="135915" y="93789"/>
                  </a:lnTo>
                  <a:lnTo>
                    <a:pt x="133261" y="110363"/>
                  </a:lnTo>
                  <a:lnTo>
                    <a:pt x="128079" y="119570"/>
                  </a:lnTo>
                  <a:lnTo>
                    <a:pt x="119773" y="122415"/>
                  </a:lnTo>
                  <a:lnTo>
                    <a:pt x="111455" y="119570"/>
                  </a:lnTo>
                  <a:lnTo>
                    <a:pt x="106273" y="110363"/>
                  </a:lnTo>
                  <a:lnTo>
                    <a:pt x="103619" y="93789"/>
                  </a:lnTo>
                  <a:lnTo>
                    <a:pt x="102882" y="68834"/>
                  </a:lnTo>
                  <a:lnTo>
                    <a:pt x="103619" y="43891"/>
                  </a:lnTo>
                  <a:lnTo>
                    <a:pt x="106273" y="27317"/>
                  </a:lnTo>
                  <a:lnTo>
                    <a:pt x="111455" y="18110"/>
                  </a:lnTo>
                  <a:lnTo>
                    <a:pt x="119773" y="15252"/>
                  </a:lnTo>
                  <a:lnTo>
                    <a:pt x="128079" y="18110"/>
                  </a:lnTo>
                  <a:lnTo>
                    <a:pt x="133261" y="27317"/>
                  </a:lnTo>
                  <a:lnTo>
                    <a:pt x="135915" y="43891"/>
                  </a:lnTo>
                  <a:lnTo>
                    <a:pt x="136664" y="68834"/>
                  </a:lnTo>
                  <a:lnTo>
                    <a:pt x="136664" y="4686"/>
                  </a:lnTo>
                  <a:lnTo>
                    <a:pt x="135369" y="3390"/>
                  </a:lnTo>
                  <a:lnTo>
                    <a:pt x="119773" y="0"/>
                  </a:lnTo>
                  <a:lnTo>
                    <a:pt x="104165" y="3390"/>
                  </a:lnTo>
                  <a:lnTo>
                    <a:pt x="92710" y="14757"/>
                  </a:lnTo>
                  <a:lnTo>
                    <a:pt x="85636" y="35966"/>
                  </a:lnTo>
                  <a:lnTo>
                    <a:pt x="83235" y="68834"/>
                  </a:lnTo>
                  <a:lnTo>
                    <a:pt x="85636" y="101714"/>
                  </a:lnTo>
                  <a:lnTo>
                    <a:pt x="92710" y="122923"/>
                  </a:lnTo>
                  <a:lnTo>
                    <a:pt x="104165" y="134289"/>
                  </a:lnTo>
                  <a:lnTo>
                    <a:pt x="119773" y="137668"/>
                  </a:lnTo>
                  <a:lnTo>
                    <a:pt x="135369" y="134289"/>
                  </a:lnTo>
                  <a:lnTo>
                    <a:pt x="146824" y="122923"/>
                  </a:lnTo>
                  <a:lnTo>
                    <a:pt x="146989" y="122415"/>
                  </a:lnTo>
                  <a:lnTo>
                    <a:pt x="153898" y="101714"/>
                  </a:lnTo>
                  <a:lnTo>
                    <a:pt x="156311" y="68834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/>
            <p:cNvSpPr/>
            <p:nvPr/>
          </p:nvSpPr>
          <p:spPr>
            <a:xfrm>
              <a:off x="6582193" y="3949763"/>
              <a:ext cx="156210" cy="137795"/>
            </a:xfrm>
            <a:custGeom>
              <a:avLst/>
              <a:gdLst/>
              <a:ahLst/>
              <a:cxnLst/>
              <a:rect l="l" t="t" r="r" b="b"/>
              <a:pathLst>
                <a:path w="156209" h="137795">
                  <a:moveTo>
                    <a:pt x="74104" y="64427"/>
                  </a:moveTo>
                  <a:lnTo>
                    <a:pt x="72707" y="38214"/>
                  </a:lnTo>
                  <a:lnTo>
                    <a:pt x="67322" y="17805"/>
                  </a:lnTo>
                  <a:lnTo>
                    <a:pt x="65151" y="15252"/>
                  </a:lnTo>
                  <a:lnTo>
                    <a:pt x="56146" y="4660"/>
                  </a:lnTo>
                  <a:lnTo>
                    <a:pt x="52730" y="3822"/>
                  </a:lnTo>
                  <a:lnTo>
                    <a:pt x="52730" y="43281"/>
                  </a:lnTo>
                  <a:lnTo>
                    <a:pt x="52095" y="54825"/>
                  </a:lnTo>
                  <a:lnTo>
                    <a:pt x="49644" y="64427"/>
                  </a:lnTo>
                  <a:lnTo>
                    <a:pt x="44513" y="70980"/>
                  </a:lnTo>
                  <a:lnTo>
                    <a:pt x="35852" y="73406"/>
                  </a:lnTo>
                  <a:lnTo>
                    <a:pt x="28587" y="71475"/>
                  </a:lnTo>
                  <a:lnTo>
                    <a:pt x="23533" y="65836"/>
                  </a:lnTo>
                  <a:lnTo>
                    <a:pt x="20599" y="56680"/>
                  </a:lnTo>
                  <a:lnTo>
                    <a:pt x="19646" y="44234"/>
                  </a:lnTo>
                  <a:lnTo>
                    <a:pt x="20472" y="33032"/>
                  </a:lnTo>
                  <a:lnTo>
                    <a:pt x="23215" y="23812"/>
                  </a:lnTo>
                  <a:lnTo>
                    <a:pt x="28219" y="17564"/>
                  </a:lnTo>
                  <a:lnTo>
                    <a:pt x="35852" y="15252"/>
                  </a:lnTo>
                  <a:lnTo>
                    <a:pt x="43357" y="17437"/>
                  </a:lnTo>
                  <a:lnTo>
                    <a:pt x="48615" y="23406"/>
                  </a:lnTo>
                  <a:lnTo>
                    <a:pt x="51714" y="32308"/>
                  </a:lnTo>
                  <a:lnTo>
                    <a:pt x="52730" y="43281"/>
                  </a:lnTo>
                  <a:lnTo>
                    <a:pt x="52730" y="3822"/>
                  </a:lnTo>
                  <a:lnTo>
                    <a:pt x="37401" y="0"/>
                  </a:lnTo>
                  <a:lnTo>
                    <a:pt x="20637" y="3378"/>
                  </a:lnTo>
                  <a:lnTo>
                    <a:pt x="9004" y="13131"/>
                  </a:lnTo>
                  <a:lnTo>
                    <a:pt x="2197" y="28714"/>
                  </a:lnTo>
                  <a:lnTo>
                    <a:pt x="0" y="49568"/>
                  </a:lnTo>
                  <a:lnTo>
                    <a:pt x="2349" y="67208"/>
                  </a:lnTo>
                  <a:lnTo>
                    <a:pt x="8801" y="79768"/>
                  </a:lnTo>
                  <a:lnTo>
                    <a:pt x="18389" y="87299"/>
                  </a:lnTo>
                  <a:lnTo>
                    <a:pt x="30162" y="89801"/>
                  </a:lnTo>
                  <a:lnTo>
                    <a:pt x="37706" y="88938"/>
                  </a:lnTo>
                  <a:lnTo>
                    <a:pt x="44246" y="86309"/>
                  </a:lnTo>
                  <a:lnTo>
                    <a:pt x="49695" y="81851"/>
                  </a:lnTo>
                  <a:lnTo>
                    <a:pt x="53949" y="75501"/>
                  </a:lnTo>
                  <a:lnTo>
                    <a:pt x="54457" y="75882"/>
                  </a:lnTo>
                  <a:lnTo>
                    <a:pt x="54000" y="91440"/>
                  </a:lnTo>
                  <a:lnTo>
                    <a:pt x="51638" y="106514"/>
                  </a:lnTo>
                  <a:lnTo>
                    <a:pt x="45808" y="117906"/>
                  </a:lnTo>
                  <a:lnTo>
                    <a:pt x="34988" y="122415"/>
                  </a:lnTo>
                  <a:lnTo>
                    <a:pt x="25158" y="122415"/>
                  </a:lnTo>
                  <a:lnTo>
                    <a:pt x="21882" y="112687"/>
                  </a:lnTo>
                  <a:lnTo>
                    <a:pt x="21882" y="104876"/>
                  </a:lnTo>
                  <a:lnTo>
                    <a:pt x="2247" y="104876"/>
                  </a:lnTo>
                  <a:lnTo>
                    <a:pt x="4381" y="119329"/>
                  </a:lnTo>
                  <a:lnTo>
                    <a:pt x="10680" y="129565"/>
                  </a:lnTo>
                  <a:lnTo>
                    <a:pt x="20993" y="135661"/>
                  </a:lnTo>
                  <a:lnTo>
                    <a:pt x="35153" y="137668"/>
                  </a:lnTo>
                  <a:lnTo>
                    <a:pt x="54838" y="131953"/>
                  </a:lnTo>
                  <a:lnTo>
                    <a:pt x="62077" y="122415"/>
                  </a:lnTo>
                  <a:lnTo>
                    <a:pt x="66713" y="116319"/>
                  </a:lnTo>
                  <a:lnTo>
                    <a:pt x="72555" y="93103"/>
                  </a:lnTo>
                  <a:lnTo>
                    <a:pt x="73520" y="75501"/>
                  </a:lnTo>
                  <a:lnTo>
                    <a:pt x="73634" y="73406"/>
                  </a:lnTo>
                  <a:lnTo>
                    <a:pt x="74041" y="65836"/>
                  </a:lnTo>
                  <a:lnTo>
                    <a:pt x="74104" y="64427"/>
                  </a:lnTo>
                  <a:close/>
                </a:path>
                <a:path w="156209" h="137795">
                  <a:moveTo>
                    <a:pt x="155968" y="2667"/>
                  </a:moveTo>
                  <a:lnTo>
                    <a:pt x="83591" y="2667"/>
                  </a:lnTo>
                  <a:lnTo>
                    <a:pt x="83591" y="22110"/>
                  </a:lnTo>
                  <a:lnTo>
                    <a:pt x="137020" y="22110"/>
                  </a:lnTo>
                  <a:lnTo>
                    <a:pt x="122910" y="45758"/>
                  </a:lnTo>
                  <a:lnTo>
                    <a:pt x="110667" y="73837"/>
                  </a:lnTo>
                  <a:lnTo>
                    <a:pt x="101549" y="104279"/>
                  </a:lnTo>
                  <a:lnTo>
                    <a:pt x="96862" y="135001"/>
                  </a:lnTo>
                  <a:lnTo>
                    <a:pt x="117538" y="135001"/>
                  </a:lnTo>
                  <a:lnTo>
                    <a:pt x="122021" y="103759"/>
                  </a:lnTo>
                  <a:lnTo>
                    <a:pt x="130619" y="72555"/>
                  </a:lnTo>
                  <a:lnTo>
                    <a:pt x="142278" y="43789"/>
                  </a:lnTo>
                  <a:lnTo>
                    <a:pt x="155968" y="19837"/>
                  </a:lnTo>
                  <a:lnTo>
                    <a:pt x="155968" y="2667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2" name="object 92"/>
          <p:cNvSpPr/>
          <p:nvPr/>
        </p:nvSpPr>
        <p:spPr>
          <a:xfrm>
            <a:off x="894180" y="8960866"/>
            <a:ext cx="55880" cy="104775"/>
          </a:xfrm>
          <a:custGeom>
            <a:avLst/>
            <a:gdLst/>
            <a:ahLst/>
            <a:cxnLst/>
            <a:rect l="l" t="t" r="r" b="b"/>
            <a:pathLst>
              <a:path w="55880" h="104775">
                <a:moveTo>
                  <a:pt x="27749" y="0"/>
                </a:moveTo>
                <a:lnTo>
                  <a:pt x="15907" y="2566"/>
                </a:lnTo>
                <a:lnTo>
                  <a:pt x="7202" y="11201"/>
                </a:lnTo>
                <a:lnTo>
                  <a:pt x="1833" y="27303"/>
                </a:lnTo>
                <a:lnTo>
                  <a:pt x="0" y="52273"/>
                </a:lnTo>
                <a:lnTo>
                  <a:pt x="1833" y="77235"/>
                </a:lnTo>
                <a:lnTo>
                  <a:pt x="7202" y="93333"/>
                </a:lnTo>
                <a:lnTo>
                  <a:pt x="15907" y="101966"/>
                </a:lnTo>
                <a:lnTo>
                  <a:pt x="27749" y="104533"/>
                </a:lnTo>
                <a:lnTo>
                  <a:pt x="39591" y="101966"/>
                </a:lnTo>
                <a:lnTo>
                  <a:pt x="48296" y="93333"/>
                </a:lnTo>
                <a:lnTo>
                  <a:pt x="48424" y="92951"/>
                </a:lnTo>
                <a:lnTo>
                  <a:pt x="27749" y="92951"/>
                </a:lnTo>
                <a:lnTo>
                  <a:pt x="21437" y="90790"/>
                </a:lnTo>
                <a:lnTo>
                  <a:pt x="17506" y="83799"/>
                </a:lnTo>
                <a:lnTo>
                  <a:pt x="15490" y="71214"/>
                </a:lnTo>
                <a:lnTo>
                  <a:pt x="14922" y="52273"/>
                </a:lnTo>
                <a:lnTo>
                  <a:pt x="15490" y="33329"/>
                </a:lnTo>
                <a:lnTo>
                  <a:pt x="17506" y="20740"/>
                </a:lnTo>
                <a:lnTo>
                  <a:pt x="21437" y="13745"/>
                </a:lnTo>
                <a:lnTo>
                  <a:pt x="27749" y="11582"/>
                </a:lnTo>
                <a:lnTo>
                  <a:pt x="48423" y="11582"/>
                </a:lnTo>
                <a:lnTo>
                  <a:pt x="48296" y="11201"/>
                </a:lnTo>
                <a:lnTo>
                  <a:pt x="39591" y="2566"/>
                </a:lnTo>
                <a:lnTo>
                  <a:pt x="27749" y="0"/>
                </a:lnTo>
                <a:close/>
              </a:path>
              <a:path w="55880" h="104775">
                <a:moveTo>
                  <a:pt x="48423" y="11582"/>
                </a:moveTo>
                <a:lnTo>
                  <a:pt x="27749" y="11582"/>
                </a:lnTo>
                <a:lnTo>
                  <a:pt x="34061" y="13745"/>
                </a:lnTo>
                <a:lnTo>
                  <a:pt x="37992" y="20740"/>
                </a:lnTo>
                <a:lnTo>
                  <a:pt x="40008" y="33329"/>
                </a:lnTo>
                <a:lnTo>
                  <a:pt x="40576" y="52273"/>
                </a:lnTo>
                <a:lnTo>
                  <a:pt x="40008" y="71214"/>
                </a:lnTo>
                <a:lnTo>
                  <a:pt x="37992" y="83799"/>
                </a:lnTo>
                <a:lnTo>
                  <a:pt x="34061" y="90790"/>
                </a:lnTo>
                <a:lnTo>
                  <a:pt x="27749" y="92951"/>
                </a:lnTo>
                <a:lnTo>
                  <a:pt x="48424" y="92951"/>
                </a:lnTo>
                <a:lnTo>
                  <a:pt x="53665" y="77235"/>
                </a:lnTo>
                <a:lnTo>
                  <a:pt x="55499" y="52273"/>
                </a:lnTo>
                <a:lnTo>
                  <a:pt x="53665" y="27303"/>
                </a:lnTo>
                <a:lnTo>
                  <a:pt x="48423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222195" y="8960866"/>
            <a:ext cx="34290" cy="102870"/>
          </a:xfrm>
          <a:custGeom>
            <a:avLst/>
            <a:gdLst/>
            <a:ahLst/>
            <a:cxnLst/>
            <a:rect l="l" t="t" r="r" b="b"/>
            <a:pathLst>
              <a:path w="3429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25" y="9920"/>
                </a:lnTo>
                <a:lnTo>
                  <a:pt x="14722" y="14584"/>
                </a:lnTo>
                <a:lnTo>
                  <a:pt x="8243" y="16807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542489" y="8960866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09" h="102870">
                <a:moveTo>
                  <a:pt x="27609" y="0"/>
                </a:moveTo>
                <a:lnTo>
                  <a:pt x="15006" y="2287"/>
                </a:lnTo>
                <a:lnTo>
                  <a:pt x="6532" y="8850"/>
                </a:lnTo>
                <a:lnTo>
                  <a:pt x="1761" y="19239"/>
                </a:lnTo>
                <a:lnTo>
                  <a:pt x="266" y="33007"/>
                </a:lnTo>
                <a:lnTo>
                  <a:pt x="14389" y="33007"/>
                </a:lnTo>
                <a:lnTo>
                  <a:pt x="14389" y="22580"/>
                </a:lnTo>
                <a:lnTo>
                  <a:pt x="16230" y="11582"/>
                </a:lnTo>
                <a:lnTo>
                  <a:pt x="35598" y="11582"/>
                </a:lnTo>
                <a:lnTo>
                  <a:pt x="38874" y="18669"/>
                </a:lnTo>
                <a:lnTo>
                  <a:pt x="38874" y="27076"/>
                </a:lnTo>
                <a:lnTo>
                  <a:pt x="32800" y="46028"/>
                </a:lnTo>
                <a:lnTo>
                  <a:pt x="19437" y="60013"/>
                </a:lnTo>
                <a:lnTo>
                  <a:pt x="6074" y="76389"/>
                </a:lnTo>
                <a:lnTo>
                  <a:pt x="0" y="102514"/>
                </a:lnTo>
                <a:lnTo>
                  <a:pt x="54178" y="102514"/>
                </a:lnTo>
                <a:lnTo>
                  <a:pt x="54178" y="88607"/>
                </a:lnTo>
                <a:lnTo>
                  <a:pt x="16624" y="88607"/>
                </a:lnTo>
                <a:lnTo>
                  <a:pt x="25416" y="73258"/>
                </a:lnTo>
                <a:lnTo>
                  <a:pt x="37863" y="61355"/>
                </a:lnTo>
                <a:lnTo>
                  <a:pt x="48983" y="47768"/>
                </a:lnTo>
                <a:lnTo>
                  <a:pt x="53797" y="27368"/>
                </a:lnTo>
                <a:lnTo>
                  <a:pt x="52373" y="16796"/>
                </a:lnTo>
                <a:lnTo>
                  <a:pt x="47818" y="8088"/>
                </a:lnTo>
                <a:lnTo>
                  <a:pt x="39706" y="2177"/>
                </a:lnTo>
                <a:lnTo>
                  <a:pt x="2760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866035" y="8960866"/>
            <a:ext cx="55244" cy="104775"/>
          </a:xfrm>
          <a:custGeom>
            <a:avLst/>
            <a:gdLst/>
            <a:ahLst/>
            <a:cxnLst/>
            <a:rect l="l" t="t" r="r" b="b"/>
            <a:pathLst>
              <a:path w="55244" h="104775">
                <a:moveTo>
                  <a:pt x="27736" y="0"/>
                </a:moveTo>
                <a:lnTo>
                  <a:pt x="16112" y="1927"/>
                </a:lnTo>
                <a:lnTo>
                  <a:pt x="7764" y="7602"/>
                </a:lnTo>
                <a:lnTo>
                  <a:pt x="2728" y="16861"/>
                </a:lnTo>
                <a:lnTo>
                  <a:pt x="1041" y="29540"/>
                </a:lnTo>
                <a:lnTo>
                  <a:pt x="15176" y="29540"/>
                </a:lnTo>
                <a:lnTo>
                  <a:pt x="15176" y="20281"/>
                </a:lnTo>
                <a:lnTo>
                  <a:pt x="17792" y="11582"/>
                </a:lnTo>
                <a:lnTo>
                  <a:pt x="34670" y="11582"/>
                </a:lnTo>
                <a:lnTo>
                  <a:pt x="37680" y="18961"/>
                </a:lnTo>
                <a:lnTo>
                  <a:pt x="37680" y="36347"/>
                </a:lnTo>
                <a:lnTo>
                  <a:pt x="34277" y="43878"/>
                </a:lnTo>
                <a:lnTo>
                  <a:pt x="18973" y="43878"/>
                </a:lnTo>
                <a:lnTo>
                  <a:pt x="18973" y="55460"/>
                </a:lnTo>
                <a:lnTo>
                  <a:pt x="35991" y="55460"/>
                </a:lnTo>
                <a:lnTo>
                  <a:pt x="39789" y="61976"/>
                </a:lnTo>
                <a:lnTo>
                  <a:pt x="39789" y="84709"/>
                </a:lnTo>
                <a:lnTo>
                  <a:pt x="36106" y="92951"/>
                </a:lnTo>
                <a:lnTo>
                  <a:pt x="16738" y="92951"/>
                </a:lnTo>
                <a:lnTo>
                  <a:pt x="14122" y="82969"/>
                </a:lnTo>
                <a:lnTo>
                  <a:pt x="14122" y="73990"/>
                </a:lnTo>
                <a:lnTo>
                  <a:pt x="0" y="73990"/>
                </a:lnTo>
                <a:lnTo>
                  <a:pt x="1772" y="87806"/>
                </a:lnTo>
                <a:lnTo>
                  <a:pt x="6927" y="97301"/>
                </a:lnTo>
                <a:lnTo>
                  <a:pt x="15226" y="102775"/>
                </a:lnTo>
                <a:lnTo>
                  <a:pt x="26428" y="104533"/>
                </a:lnTo>
                <a:lnTo>
                  <a:pt x="38909" y="102431"/>
                </a:lnTo>
                <a:lnTo>
                  <a:pt x="47731" y="96285"/>
                </a:lnTo>
                <a:lnTo>
                  <a:pt x="52969" y="86338"/>
                </a:lnTo>
                <a:lnTo>
                  <a:pt x="54698" y="72834"/>
                </a:lnTo>
                <a:lnTo>
                  <a:pt x="53404" y="63196"/>
                </a:lnTo>
                <a:lnTo>
                  <a:pt x="49839" y="55906"/>
                </a:lnTo>
                <a:lnTo>
                  <a:pt x="44481" y="51144"/>
                </a:lnTo>
                <a:lnTo>
                  <a:pt x="37807" y="49085"/>
                </a:lnTo>
                <a:lnTo>
                  <a:pt x="37807" y="48653"/>
                </a:lnTo>
                <a:lnTo>
                  <a:pt x="43988" y="45957"/>
                </a:lnTo>
                <a:lnTo>
                  <a:pt x="48644" y="40793"/>
                </a:lnTo>
                <a:lnTo>
                  <a:pt x="51581" y="33946"/>
                </a:lnTo>
                <a:lnTo>
                  <a:pt x="52603" y="26200"/>
                </a:lnTo>
                <a:lnTo>
                  <a:pt x="50282" y="13432"/>
                </a:lnTo>
                <a:lnTo>
                  <a:pt x="44342" y="5389"/>
                </a:lnTo>
                <a:lnTo>
                  <a:pt x="36315" y="1202"/>
                </a:lnTo>
                <a:lnTo>
                  <a:pt x="27736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188551" y="8960853"/>
            <a:ext cx="57785" cy="102870"/>
          </a:xfrm>
          <a:custGeom>
            <a:avLst/>
            <a:gdLst/>
            <a:ahLst/>
            <a:cxnLst/>
            <a:rect l="l" t="t" r="r" b="b"/>
            <a:pathLst>
              <a:path w="57785" h="102870">
                <a:moveTo>
                  <a:pt x="47243" y="79502"/>
                </a:moveTo>
                <a:lnTo>
                  <a:pt x="33108" y="79502"/>
                </a:lnTo>
                <a:lnTo>
                  <a:pt x="33108" y="102527"/>
                </a:lnTo>
                <a:lnTo>
                  <a:pt x="47243" y="102527"/>
                </a:lnTo>
                <a:lnTo>
                  <a:pt x="47243" y="79502"/>
                </a:lnTo>
                <a:close/>
              </a:path>
              <a:path w="57785" h="102870">
                <a:moveTo>
                  <a:pt x="47243" y="0"/>
                </a:moveTo>
                <a:lnTo>
                  <a:pt x="32054" y="0"/>
                </a:lnTo>
                <a:lnTo>
                  <a:pt x="0" y="65303"/>
                </a:lnTo>
                <a:lnTo>
                  <a:pt x="0" y="79502"/>
                </a:lnTo>
                <a:lnTo>
                  <a:pt x="57315" y="79502"/>
                </a:lnTo>
                <a:lnTo>
                  <a:pt x="57315" y="66319"/>
                </a:lnTo>
                <a:lnTo>
                  <a:pt x="12039" y="66319"/>
                </a:lnTo>
                <a:lnTo>
                  <a:pt x="32842" y="24041"/>
                </a:lnTo>
                <a:lnTo>
                  <a:pt x="47243" y="24041"/>
                </a:lnTo>
                <a:lnTo>
                  <a:pt x="47243" y="0"/>
                </a:lnTo>
                <a:close/>
              </a:path>
              <a:path w="57785" h="102870">
                <a:moveTo>
                  <a:pt x="47243" y="24041"/>
                </a:moveTo>
                <a:lnTo>
                  <a:pt x="33108" y="24041"/>
                </a:lnTo>
                <a:lnTo>
                  <a:pt x="33108" y="66319"/>
                </a:lnTo>
                <a:lnTo>
                  <a:pt x="47243" y="66319"/>
                </a:lnTo>
                <a:lnTo>
                  <a:pt x="47243" y="24041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513811" y="8962898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10" h="102870">
                <a:moveTo>
                  <a:pt x="50914" y="0"/>
                </a:moveTo>
                <a:lnTo>
                  <a:pt x="6286" y="0"/>
                </a:lnTo>
                <a:lnTo>
                  <a:pt x="1701" y="53708"/>
                </a:lnTo>
                <a:lnTo>
                  <a:pt x="14922" y="54292"/>
                </a:lnTo>
                <a:lnTo>
                  <a:pt x="16230" y="48641"/>
                </a:lnTo>
                <a:lnTo>
                  <a:pt x="20815" y="44881"/>
                </a:lnTo>
                <a:lnTo>
                  <a:pt x="36652" y="44881"/>
                </a:lnTo>
                <a:lnTo>
                  <a:pt x="39522" y="54864"/>
                </a:lnTo>
                <a:lnTo>
                  <a:pt x="39522" y="66738"/>
                </a:lnTo>
                <a:lnTo>
                  <a:pt x="38912" y="75453"/>
                </a:lnTo>
                <a:lnTo>
                  <a:pt x="36793" y="82900"/>
                </a:lnTo>
                <a:lnTo>
                  <a:pt x="32734" y="88092"/>
                </a:lnTo>
                <a:lnTo>
                  <a:pt x="26301" y="90043"/>
                </a:lnTo>
                <a:lnTo>
                  <a:pt x="17932" y="90043"/>
                </a:lnTo>
                <a:lnTo>
                  <a:pt x="14135" y="83248"/>
                </a:lnTo>
                <a:lnTo>
                  <a:pt x="14135" y="72821"/>
                </a:lnTo>
                <a:lnTo>
                  <a:pt x="0" y="72821"/>
                </a:lnTo>
                <a:lnTo>
                  <a:pt x="0" y="74993"/>
                </a:lnTo>
                <a:lnTo>
                  <a:pt x="1730" y="86931"/>
                </a:lnTo>
                <a:lnTo>
                  <a:pt x="6773" y="95538"/>
                </a:lnTo>
                <a:lnTo>
                  <a:pt x="14910" y="100750"/>
                </a:lnTo>
                <a:lnTo>
                  <a:pt x="25920" y="102501"/>
                </a:lnTo>
                <a:lnTo>
                  <a:pt x="38821" y="99737"/>
                </a:lnTo>
                <a:lnTo>
                  <a:pt x="47688" y="92114"/>
                </a:lnTo>
                <a:lnTo>
                  <a:pt x="52802" y="80636"/>
                </a:lnTo>
                <a:lnTo>
                  <a:pt x="54444" y="66306"/>
                </a:lnTo>
                <a:lnTo>
                  <a:pt x="53386" y="54352"/>
                </a:lnTo>
                <a:lnTo>
                  <a:pt x="49604" y="43445"/>
                </a:lnTo>
                <a:lnTo>
                  <a:pt x="42191" y="35497"/>
                </a:lnTo>
                <a:lnTo>
                  <a:pt x="30238" y="32423"/>
                </a:lnTo>
                <a:lnTo>
                  <a:pt x="24206" y="32423"/>
                </a:lnTo>
                <a:lnTo>
                  <a:pt x="18592" y="35471"/>
                </a:lnTo>
                <a:lnTo>
                  <a:pt x="14655" y="40386"/>
                </a:lnTo>
                <a:lnTo>
                  <a:pt x="14401" y="40093"/>
                </a:lnTo>
                <a:lnTo>
                  <a:pt x="17411" y="13169"/>
                </a:lnTo>
                <a:lnTo>
                  <a:pt x="50914" y="13169"/>
                </a:lnTo>
                <a:lnTo>
                  <a:pt x="50914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836790" y="8960866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9509" y="0"/>
                </a:moveTo>
                <a:lnTo>
                  <a:pt x="1111" y="33839"/>
                </a:lnTo>
                <a:lnTo>
                  <a:pt x="0" y="56756"/>
                </a:lnTo>
                <a:lnTo>
                  <a:pt x="992" y="75526"/>
                </a:lnTo>
                <a:lnTo>
                  <a:pt x="5082" y="91017"/>
                </a:lnTo>
                <a:lnTo>
                  <a:pt x="13567" y="100998"/>
                </a:lnTo>
                <a:lnTo>
                  <a:pt x="27808" y="104533"/>
                </a:lnTo>
                <a:lnTo>
                  <a:pt x="40530" y="101972"/>
                </a:lnTo>
                <a:lnTo>
                  <a:pt x="49375" y="94565"/>
                </a:lnTo>
                <a:lnTo>
                  <a:pt x="50080" y="92951"/>
                </a:lnTo>
                <a:lnTo>
                  <a:pt x="20226" y="92951"/>
                </a:lnTo>
                <a:lnTo>
                  <a:pt x="16162" y="83553"/>
                </a:lnTo>
                <a:lnTo>
                  <a:pt x="16162" y="71666"/>
                </a:lnTo>
                <a:lnTo>
                  <a:pt x="16639" y="62900"/>
                </a:lnTo>
                <a:lnTo>
                  <a:pt x="18503" y="55614"/>
                </a:lnTo>
                <a:lnTo>
                  <a:pt x="22403" y="50636"/>
                </a:lnTo>
                <a:lnTo>
                  <a:pt x="28989" y="48793"/>
                </a:lnTo>
                <a:lnTo>
                  <a:pt x="52003" y="48793"/>
                </a:lnTo>
                <a:lnTo>
                  <a:pt x="51181" y="47193"/>
                </a:lnTo>
                <a:lnTo>
                  <a:pt x="15247" y="47193"/>
                </a:lnTo>
                <a:lnTo>
                  <a:pt x="14854" y="46913"/>
                </a:lnTo>
                <a:lnTo>
                  <a:pt x="15195" y="35097"/>
                </a:lnTo>
                <a:lnTo>
                  <a:pt x="16998" y="23652"/>
                </a:lnTo>
                <a:lnTo>
                  <a:pt x="21428" y="15004"/>
                </a:lnTo>
                <a:lnTo>
                  <a:pt x="29649" y="11582"/>
                </a:lnTo>
                <a:lnTo>
                  <a:pt x="51447" y="11582"/>
                </a:lnTo>
                <a:lnTo>
                  <a:pt x="48099" y="6151"/>
                </a:lnTo>
                <a:lnTo>
                  <a:pt x="40264" y="1528"/>
                </a:lnTo>
                <a:lnTo>
                  <a:pt x="29509" y="0"/>
                </a:lnTo>
                <a:close/>
              </a:path>
              <a:path w="56514" h="104775">
                <a:moveTo>
                  <a:pt x="52003" y="48793"/>
                </a:moveTo>
                <a:lnTo>
                  <a:pt x="37498" y="48793"/>
                </a:lnTo>
                <a:lnTo>
                  <a:pt x="41295" y="56756"/>
                </a:lnTo>
                <a:lnTo>
                  <a:pt x="41295" y="82969"/>
                </a:lnTo>
                <a:lnTo>
                  <a:pt x="38158" y="92951"/>
                </a:lnTo>
                <a:lnTo>
                  <a:pt x="50080" y="92951"/>
                </a:lnTo>
                <a:lnTo>
                  <a:pt x="54539" y="82732"/>
                </a:lnTo>
                <a:lnTo>
                  <a:pt x="56217" y="66890"/>
                </a:lnTo>
                <a:lnTo>
                  <a:pt x="54424" y="53508"/>
                </a:lnTo>
                <a:lnTo>
                  <a:pt x="52003" y="48793"/>
                </a:lnTo>
                <a:close/>
              </a:path>
              <a:path w="56514" h="104775">
                <a:moveTo>
                  <a:pt x="33307" y="36347"/>
                </a:moveTo>
                <a:lnTo>
                  <a:pt x="25191" y="36347"/>
                </a:lnTo>
                <a:lnTo>
                  <a:pt x="18905" y="39814"/>
                </a:lnTo>
                <a:lnTo>
                  <a:pt x="15247" y="47193"/>
                </a:lnTo>
                <a:lnTo>
                  <a:pt x="51181" y="47193"/>
                </a:lnTo>
                <a:lnTo>
                  <a:pt x="49525" y="43965"/>
                </a:lnTo>
                <a:lnTo>
                  <a:pt x="42244" y="38249"/>
                </a:lnTo>
                <a:lnTo>
                  <a:pt x="33307" y="36347"/>
                </a:lnTo>
                <a:close/>
              </a:path>
              <a:path w="56514" h="104775">
                <a:moveTo>
                  <a:pt x="51447" y="11582"/>
                </a:moveTo>
                <a:lnTo>
                  <a:pt x="37104" y="11582"/>
                </a:lnTo>
                <a:lnTo>
                  <a:pt x="39593" y="18961"/>
                </a:lnTo>
                <a:lnTo>
                  <a:pt x="39593" y="24904"/>
                </a:lnTo>
                <a:lnTo>
                  <a:pt x="54516" y="24904"/>
                </a:lnTo>
                <a:lnTo>
                  <a:pt x="52891" y="13924"/>
                </a:lnTo>
                <a:lnTo>
                  <a:pt x="51447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61168" y="8962885"/>
            <a:ext cx="55244" cy="100965"/>
          </a:xfrm>
          <a:custGeom>
            <a:avLst/>
            <a:gdLst/>
            <a:ahLst/>
            <a:cxnLst/>
            <a:rect l="l" t="t" r="r" b="b"/>
            <a:pathLst>
              <a:path w="55244" h="100965">
                <a:moveTo>
                  <a:pt x="54965" y="0"/>
                </a:moveTo>
                <a:lnTo>
                  <a:pt x="0" y="0"/>
                </a:lnTo>
                <a:lnTo>
                  <a:pt x="0" y="14757"/>
                </a:lnTo>
                <a:lnTo>
                  <a:pt x="40563" y="14757"/>
                </a:lnTo>
                <a:lnTo>
                  <a:pt x="29857" y="32718"/>
                </a:lnTo>
                <a:lnTo>
                  <a:pt x="20561" y="54043"/>
                </a:lnTo>
                <a:lnTo>
                  <a:pt x="13646" y="77156"/>
                </a:lnTo>
                <a:lnTo>
                  <a:pt x="10083" y="100482"/>
                </a:lnTo>
                <a:lnTo>
                  <a:pt x="25781" y="100482"/>
                </a:lnTo>
                <a:lnTo>
                  <a:pt x="29183" y="76755"/>
                </a:lnTo>
                <a:lnTo>
                  <a:pt x="35715" y="53059"/>
                </a:lnTo>
                <a:lnTo>
                  <a:pt x="44576" y="31207"/>
                </a:lnTo>
                <a:lnTo>
                  <a:pt x="54965" y="13017"/>
                </a:lnTo>
                <a:lnTo>
                  <a:pt x="54965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484484" y="8960853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8003" y="0"/>
                </a:moveTo>
                <a:lnTo>
                  <a:pt x="17581" y="1788"/>
                </a:lnTo>
                <a:lnTo>
                  <a:pt x="9709" y="6918"/>
                </a:lnTo>
                <a:lnTo>
                  <a:pt x="4732" y="15034"/>
                </a:lnTo>
                <a:lnTo>
                  <a:pt x="2997" y="25781"/>
                </a:lnTo>
                <a:lnTo>
                  <a:pt x="3880" y="34006"/>
                </a:lnTo>
                <a:lnTo>
                  <a:pt x="6421" y="40333"/>
                </a:lnTo>
                <a:lnTo>
                  <a:pt x="10460" y="44924"/>
                </a:lnTo>
                <a:lnTo>
                  <a:pt x="15836" y="47942"/>
                </a:lnTo>
                <a:lnTo>
                  <a:pt x="15836" y="48221"/>
                </a:lnTo>
                <a:lnTo>
                  <a:pt x="9494" y="50945"/>
                </a:lnTo>
                <a:lnTo>
                  <a:pt x="4479" y="56097"/>
                </a:lnTo>
                <a:lnTo>
                  <a:pt x="1185" y="63718"/>
                </a:lnTo>
                <a:lnTo>
                  <a:pt x="0" y="73850"/>
                </a:lnTo>
                <a:lnTo>
                  <a:pt x="1707" y="87138"/>
                </a:lnTo>
                <a:lnTo>
                  <a:pt x="6886" y="96747"/>
                </a:lnTo>
                <a:lnTo>
                  <a:pt x="15623" y="102580"/>
                </a:lnTo>
                <a:lnTo>
                  <a:pt x="28003" y="104546"/>
                </a:lnTo>
                <a:lnTo>
                  <a:pt x="40383" y="102580"/>
                </a:lnTo>
                <a:lnTo>
                  <a:pt x="49120" y="96747"/>
                </a:lnTo>
                <a:lnTo>
                  <a:pt x="51159" y="92964"/>
                </a:lnTo>
                <a:lnTo>
                  <a:pt x="17538" y="92964"/>
                </a:lnTo>
                <a:lnTo>
                  <a:pt x="14922" y="84277"/>
                </a:lnTo>
                <a:lnTo>
                  <a:pt x="14922" y="62699"/>
                </a:lnTo>
                <a:lnTo>
                  <a:pt x="17538" y="54165"/>
                </a:lnTo>
                <a:lnTo>
                  <a:pt x="49646" y="54165"/>
                </a:lnTo>
                <a:lnTo>
                  <a:pt x="46512" y="50945"/>
                </a:lnTo>
                <a:lnTo>
                  <a:pt x="40170" y="48221"/>
                </a:lnTo>
                <a:lnTo>
                  <a:pt x="40170" y="47942"/>
                </a:lnTo>
                <a:lnTo>
                  <a:pt x="45546" y="44924"/>
                </a:lnTo>
                <a:lnTo>
                  <a:pt x="47606" y="42583"/>
                </a:lnTo>
                <a:lnTo>
                  <a:pt x="18719" y="42583"/>
                </a:lnTo>
                <a:lnTo>
                  <a:pt x="16357" y="35191"/>
                </a:lnTo>
                <a:lnTo>
                  <a:pt x="16357" y="18834"/>
                </a:lnTo>
                <a:lnTo>
                  <a:pt x="18719" y="11595"/>
                </a:lnTo>
                <a:lnTo>
                  <a:pt x="49165" y="11595"/>
                </a:lnTo>
                <a:lnTo>
                  <a:pt x="46297" y="6918"/>
                </a:lnTo>
                <a:lnTo>
                  <a:pt x="38425" y="1788"/>
                </a:lnTo>
                <a:lnTo>
                  <a:pt x="28003" y="0"/>
                </a:lnTo>
                <a:close/>
              </a:path>
              <a:path w="56514" h="104775">
                <a:moveTo>
                  <a:pt x="49646" y="54165"/>
                </a:moveTo>
                <a:lnTo>
                  <a:pt x="38468" y="54165"/>
                </a:lnTo>
                <a:lnTo>
                  <a:pt x="41084" y="62699"/>
                </a:lnTo>
                <a:lnTo>
                  <a:pt x="41084" y="84277"/>
                </a:lnTo>
                <a:lnTo>
                  <a:pt x="38468" y="92964"/>
                </a:lnTo>
                <a:lnTo>
                  <a:pt x="51159" y="92964"/>
                </a:lnTo>
                <a:lnTo>
                  <a:pt x="54299" y="87138"/>
                </a:lnTo>
                <a:lnTo>
                  <a:pt x="56006" y="73850"/>
                </a:lnTo>
                <a:lnTo>
                  <a:pt x="54821" y="63718"/>
                </a:lnTo>
                <a:lnTo>
                  <a:pt x="51527" y="56097"/>
                </a:lnTo>
                <a:lnTo>
                  <a:pt x="49646" y="54165"/>
                </a:lnTo>
                <a:close/>
              </a:path>
              <a:path w="56514" h="104775">
                <a:moveTo>
                  <a:pt x="49165" y="11595"/>
                </a:moveTo>
                <a:lnTo>
                  <a:pt x="37287" y="11595"/>
                </a:lnTo>
                <a:lnTo>
                  <a:pt x="39649" y="18834"/>
                </a:lnTo>
                <a:lnTo>
                  <a:pt x="39649" y="35191"/>
                </a:lnTo>
                <a:lnTo>
                  <a:pt x="37287" y="42583"/>
                </a:lnTo>
                <a:lnTo>
                  <a:pt x="47606" y="42583"/>
                </a:lnTo>
                <a:lnTo>
                  <a:pt x="49585" y="40333"/>
                </a:lnTo>
                <a:lnTo>
                  <a:pt x="52126" y="34006"/>
                </a:lnTo>
                <a:lnTo>
                  <a:pt x="53009" y="25781"/>
                </a:lnTo>
                <a:lnTo>
                  <a:pt x="51274" y="15034"/>
                </a:lnTo>
                <a:lnTo>
                  <a:pt x="49165" y="11595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808157" y="8960853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16624" y="79629"/>
                </a:moveTo>
                <a:lnTo>
                  <a:pt x="1701" y="79629"/>
                </a:lnTo>
                <a:lnTo>
                  <a:pt x="3326" y="90614"/>
                </a:lnTo>
                <a:lnTo>
                  <a:pt x="8118" y="98386"/>
                </a:lnTo>
                <a:lnTo>
                  <a:pt x="15953" y="103006"/>
                </a:lnTo>
                <a:lnTo>
                  <a:pt x="26708" y="104533"/>
                </a:lnTo>
                <a:lnTo>
                  <a:pt x="41654" y="100186"/>
                </a:lnTo>
                <a:lnTo>
                  <a:pt x="47154" y="92951"/>
                </a:lnTo>
                <a:lnTo>
                  <a:pt x="19113" y="92951"/>
                </a:lnTo>
                <a:lnTo>
                  <a:pt x="16624" y="85585"/>
                </a:lnTo>
                <a:lnTo>
                  <a:pt x="16624" y="79629"/>
                </a:lnTo>
                <a:close/>
              </a:path>
              <a:path w="56514" h="104775">
                <a:moveTo>
                  <a:pt x="55835" y="57340"/>
                </a:moveTo>
                <a:lnTo>
                  <a:pt x="40970" y="57340"/>
                </a:lnTo>
                <a:lnTo>
                  <a:pt x="41363" y="57632"/>
                </a:lnTo>
                <a:lnTo>
                  <a:pt x="41023" y="69441"/>
                </a:lnTo>
                <a:lnTo>
                  <a:pt x="39223" y="80883"/>
                </a:lnTo>
                <a:lnTo>
                  <a:pt x="34795" y="89529"/>
                </a:lnTo>
                <a:lnTo>
                  <a:pt x="26568" y="92951"/>
                </a:lnTo>
                <a:lnTo>
                  <a:pt x="47154" y="92951"/>
                </a:lnTo>
                <a:lnTo>
                  <a:pt x="50674" y="88320"/>
                </a:lnTo>
                <a:lnTo>
                  <a:pt x="55106" y="70699"/>
                </a:lnTo>
                <a:lnTo>
                  <a:pt x="55835" y="57340"/>
                </a:lnTo>
                <a:close/>
              </a:path>
              <a:path w="56514" h="104775">
                <a:moveTo>
                  <a:pt x="28409" y="0"/>
                </a:moveTo>
                <a:lnTo>
                  <a:pt x="15687" y="2563"/>
                </a:lnTo>
                <a:lnTo>
                  <a:pt x="6842" y="9974"/>
                </a:lnTo>
                <a:lnTo>
                  <a:pt x="1677" y="21811"/>
                </a:lnTo>
                <a:lnTo>
                  <a:pt x="0" y="37655"/>
                </a:lnTo>
                <a:lnTo>
                  <a:pt x="1793" y="51037"/>
                </a:lnTo>
                <a:lnTo>
                  <a:pt x="6692" y="60580"/>
                </a:lnTo>
                <a:lnTo>
                  <a:pt x="13973" y="66296"/>
                </a:lnTo>
                <a:lnTo>
                  <a:pt x="22910" y="68199"/>
                </a:lnTo>
                <a:lnTo>
                  <a:pt x="31026" y="68199"/>
                </a:lnTo>
                <a:lnTo>
                  <a:pt x="37312" y="64731"/>
                </a:lnTo>
                <a:lnTo>
                  <a:pt x="40970" y="57340"/>
                </a:lnTo>
                <a:lnTo>
                  <a:pt x="55835" y="57340"/>
                </a:lnTo>
                <a:lnTo>
                  <a:pt x="55922" y="55753"/>
                </a:lnTo>
                <a:lnTo>
                  <a:pt x="18719" y="55753"/>
                </a:lnTo>
                <a:lnTo>
                  <a:pt x="14922" y="47790"/>
                </a:lnTo>
                <a:lnTo>
                  <a:pt x="14922" y="21590"/>
                </a:lnTo>
                <a:lnTo>
                  <a:pt x="18059" y="11582"/>
                </a:lnTo>
                <a:lnTo>
                  <a:pt x="49486" y="11582"/>
                </a:lnTo>
                <a:lnTo>
                  <a:pt x="42650" y="3536"/>
                </a:lnTo>
                <a:lnTo>
                  <a:pt x="28409" y="0"/>
                </a:lnTo>
                <a:close/>
              </a:path>
              <a:path w="56514" h="104775">
                <a:moveTo>
                  <a:pt x="49486" y="11582"/>
                </a:moveTo>
                <a:lnTo>
                  <a:pt x="35991" y="11582"/>
                </a:lnTo>
                <a:lnTo>
                  <a:pt x="40055" y="20993"/>
                </a:lnTo>
                <a:lnTo>
                  <a:pt x="40055" y="32867"/>
                </a:lnTo>
                <a:lnTo>
                  <a:pt x="39578" y="41645"/>
                </a:lnTo>
                <a:lnTo>
                  <a:pt x="37714" y="48934"/>
                </a:lnTo>
                <a:lnTo>
                  <a:pt x="33813" y="53911"/>
                </a:lnTo>
                <a:lnTo>
                  <a:pt x="27228" y="55753"/>
                </a:lnTo>
                <a:lnTo>
                  <a:pt x="55922" y="55753"/>
                </a:lnTo>
                <a:lnTo>
                  <a:pt x="56179" y="51037"/>
                </a:lnTo>
                <a:lnTo>
                  <a:pt x="56217" y="47790"/>
                </a:lnTo>
                <a:lnTo>
                  <a:pt x="55225" y="29017"/>
                </a:lnTo>
                <a:lnTo>
                  <a:pt x="51134" y="13522"/>
                </a:lnTo>
                <a:lnTo>
                  <a:pt x="49486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105134" y="896086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4134" y="52273"/>
                </a:moveTo>
                <a:lnTo>
                  <a:pt x="112293" y="27305"/>
                </a:lnTo>
                <a:lnTo>
                  <a:pt x="107048" y="11582"/>
                </a:lnTo>
                <a:lnTo>
                  <a:pt x="106921" y="11201"/>
                </a:lnTo>
                <a:lnTo>
                  <a:pt x="99212" y="3568"/>
                </a:lnTo>
                <a:lnTo>
                  <a:pt x="99212" y="52273"/>
                </a:lnTo>
                <a:lnTo>
                  <a:pt x="98640" y="71221"/>
                </a:lnTo>
                <a:lnTo>
                  <a:pt x="96621" y="83807"/>
                </a:lnTo>
                <a:lnTo>
                  <a:pt x="92697" y="90792"/>
                </a:lnTo>
                <a:lnTo>
                  <a:pt x="86385" y="92951"/>
                </a:lnTo>
                <a:lnTo>
                  <a:pt x="80060" y="90792"/>
                </a:lnTo>
                <a:lnTo>
                  <a:pt x="76136" y="83807"/>
                </a:lnTo>
                <a:lnTo>
                  <a:pt x="74104" y="71221"/>
                </a:lnTo>
                <a:lnTo>
                  <a:pt x="73545" y="52273"/>
                </a:lnTo>
                <a:lnTo>
                  <a:pt x="74104" y="33337"/>
                </a:lnTo>
                <a:lnTo>
                  <a:pt x="76136" y="20751"/>
                </a:lnTo>
                <a:lnTo>
                  <a:pt x="80060" y="13754"/>
                </a:lnTo>
                <a:lnTo>
                  <a:pt x="86385" y="11582"/>
                </a:lnTo>
                <a:lnTo>
                  <a:pt x="92684" y="13754"/>
                </a:lnTo>
                <a:lnTo>
                  <a:pt x="96621" y="20751"/>
                </a:lnTo>
                <a:lnTo>
                  <a:pt x="98640" y="33337"/>
                </a:lnTo>
                <a:lnTo>
                  <a:pt x="99212" y="52273"/>
                </a:lnTo>
                <a:lnTo>
                  <a:pt x="99212" y="3568"/>
                </a:lnTo>
                <a:lnTo>
                  <a:pt x="98221" y="2578"/>
                </a:lnTo>
                <a:lnTo>
                  <a:pt x="86385" y="0"/>
                </a:lnTo>
                <a:lnTo>
                  <a:pt x="74523" y="2578"/>
                </a:lnTo>
                <a:lnTo>
                  <a:pt x="65824" y="11201"/>
                </a:lnTo>
                <a:lnTo>
                  <a:pt x="60452" y="27305"/>
                </a:lnTo>
                <a:lnTo>
                  <a:pt x="58623" y="52273"/>
                </a:lnTo>
                <a:lnTo>
                  <a:pt x="60452" y="77241"/>
                </a:lnTo>
                <a:lnTo>
                  <a:pt x="65824" y="93345"/>
                </a:lnTo>
                <a:lnTo>
                  <a:pt x="74523" y="101968"/>
                </a:lnTo>
                <a:lnTo>
                  <a:pt x="86385" y="104533"/>
                </a:lnTo>
                <a:lnTo>
                  <a:pt x="98221" y="101968"/>
                </a:lnTo>
                <a:lnTo>
                  <a:pt x="106921" y="93345"/>
                </a:lnTo>
                <a:lnTo>
                  <a:pt x="107048" y="92951"/>
                </a:lnTo>
                <a:lnTo>
                  <a:pt x="112293" y="77241"/>
                </a:lnTo>
                <a:lnTo>
                  <a:pt x="114134" y="52273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428958" y="8960866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70">
                <a:moveTo>
                  <a:pt x="96989" y="0"/>
                </a:moveTo>
                <a:lnTo>
                  <a:pt x="86131" y="0"/>
                </a:lnTo>
                <a:lnTo>
                  <a:pt x="86131" y="2032"/>
                </a:lnTo>
                <a:lnTo>
                  <a:pt x="82854" y="9931"/>
                </a:lnTo>
                <a:lnTo>
                  <a:pt x="77546" y="14592"/>
                </a:lnTo>
                <a:lnTo>
                  <a:pt x="71069" y="16814"/>
                </a:lnTo>
                <a:lnTo>
                  <a:pt x="62826" y="17373"/>
                </a:lnTo>
                <a:lnTo>
                  <a:pt x="62826" y="28092"/>
                </a:lnTo>
                <a:lnTo>
                  <a:pt x="82067" y="28092"/>
                </a:lnTo>
                <a:lnTo>
                  <a:pt x="82067" y="102514"/>
                </a:lnTo>
                <a:lnTo>
                  <a:pt x="96989" y="102514"/>
                </a:lnTo>
                <a:lnTo>
                  <a:pt x="9698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752783" y="8960866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4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2870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26" y="11582"/>
                </a:lnTo>
                <a:lnTo>
                  <a:pt x="94894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076607" y="896086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34"/>
                </a:moveTo>
                <a:lnTo>
                  <a:pt x="112433" y="63207"/>
                </a:lnTo>
                <a:lnTo>
                  <a:pt x="108864" y="55918"/>
                </a:lnTo>
                <a:lnTo>
                  <a:pt x="103505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70" y="40805"/>
                </a:lnTo>
                <a:lnTo>
                  <a:pt x="110604" y="33947"/>
                </a:lnTo>
                <a:lnTo>
                  <a:pt x="111633" y="26200"/>
                </a:lnTo>
                <a:lnTo>
                  <a:pt x="109308" y="13436"/>
                </a:lnTo>
                <a:lnTo>
                  <a:pt x="103365" y="5397"/>
                </a:lnTo>
                <a:lnTo>
                  <a:pt x="95338" y="1206"/>
                </a:lnTo>
                <a:lnTo>
                  <a:pt x="86766" y="0"/>
                </a:lnTo>
                <a:lnTo>
                  <a:pt x="75145" y="1930"/>
                </a:lnTo>
                <a:lnTo>
                  <a:pt x="66802" y="7607"/>
                </a:lnTo>
                <a:lnTo>
                  <a:pt x="61760" y="16865"/>
                </a:lnTo>
                <a:lnTo>
                  <a:pt x="60083" y="29540"/>
                </a:lnTo>
                <a:lnTo>
                  <a:pt x="74206" y="29540"/>
                </a:lnTo>
                <a:lnTo>
                  <a:pt x="74206" y="20281"/>
                </a:lnTo>
                <a:lnTo>
                  <a:pt x="76822" y="11582"/>
                </a:lnTo>
                <a:lnTo>
                  <a:pt x="93713" y="11582"/>
                </a:lnTo>
                <a:lnTo>
                  <a:pt x="96710" y="18961"/>
                </a:lnTo>
                <a:lnTo>
                  <a:pt x="96710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48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56" y="96291"/>
                </a:lnTo>
                <a:lnTo>
                  <a:pt x="111988" y="86347"/>
                </a:lnTo>
                <a:lnTo>
                  <a:pt x="113728" y="72834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400407" y="8960853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70">
                <a:moveTo>
                  <a:pt x="34163" y="12"/>
                </a:moveTo>
                <a:lnTo>
                  <a:pt x="23291" y="12"/>
                </a:lnTo>
                <a:lnTo>
                  <a:pt x="23291" y="2044"/>
                </a:lnTo>
                <a:lnTo>
                  <a:pt x="20015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5570" h="102870">
                <a:moveTo>
                  <a:pt x="115049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89" y="0"/>
                </a:lnTo>
                <a:lnTo>
                  <a:pt x="57734" y="65303"/>
                </a:lnTo>
                <a:lnTo>
                  <a:pt x="57734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49" y="79502"/>
                </a:lnTo>
                <a:lnTo>
                  <a:pt x="115049" y="663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724244" y="8960866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4" h="104775">
                <a:moveTo>
                  <a:pt x="34163" y="0"/>
                </a:moveTo>
                <a:lnTo>
                  <a:pt x="23279" y="0"/>
                </a:lnTo>
                <a:lnTo>
                  <a:pt x="23279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27" y="28092"/>
                </a:lnTo>
                <a:lnTo>
                  <a:pt x="19227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4775">
                <a:moveTo>
                  <a:pt x="113601" y="68338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33" y="37541"/>
                </a:lnTo>
                <a:lnTo>
                  <a:pt x="89382" y="34455"/>
                </a:lnTo>
                <a:lnTo>
                  <a:pt x="83362" y="34455"/>
                </a:lnTo>
                <a:lnTo>
                  <a:pt x="77736" y="37503"/>
                </a:lnTo>
                <a:lnTo>
                  <a:pt x="73812" y="42418"/>
                </a:lnTo>
                <a:lnTo>
                  <a:pt x="73545" y="42125"/>
                </a:lnTo>
                <a:lnTo>
                  <a:pt x="76555" y="15201"/>
                </a:lnTo>
                <a:lnTo>
                  <a:pt x="110070" y="15201"/>
                </a:lnTo>
                <a:lnTo>
                  <a:pt x="110070" y="2032"/>
                </a:lnTo>
                <a:lnTo>
                  <a:pt x="65430" y="2032"/>
                </a:lnTo>
                <a:lnTo>
                  <a:pt x="60858" y="55740"/>
                </a:lnTo>
                <a:lnTo>
                  <a:pt x="74079" y="56324"/>
                </a:lnTo>
                <a:lnTo>
                  <a:pt x="75374" y="50673"/>
                </a:lnTo>
                <a:lnTo>
                  <a:pt x="79971" y="46913"/>
                </a:lnTo>
                <a:lnTo>
                  <a:pt x="95796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95"/>
                </a:lnTo>
                <a:lnTo>
                  <a:pt x="95935" y="84937"/>
                </a:lnTo>
                <a:lnTo>
                  <a:pt x="91884" y="90131"/>
                </a:lnTo>
                <a:lnTo>
                  <a:pt x="85458" y="92075"/>
                </a:lnTo>
                <a:lnTo>
                  <a:pt x="77076" y="92075"/>
                </a:lnTo>
                <a:lnTo>
                  <a:pt x="73279" y="85280"/>
                </a:lnTo>
                <a:lnTo>
                  <a:pt x="73279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76"/>
                </a:lnTo>
                <a:lnTo>
                  <a:pt x="65913" y="97574"/>
                </a:lnTo>
                <a:lnTo>
                  <a:pt x="74053" y="102793"/>
                </a:lnTo>
                <a:lnTo>
                  <a:pt x="85064" y="104533"/>
                </a:lnTo>
                <a:lnTo>
                  <a:pt x="97967" y="101777"/>
                </a:lnTo>
                <a:lnTo>
                  <a:pt x="106832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048069" y="8960866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5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5" h="104775">
                <a:moveTo>
                  <a:pt x="114515" y="66890"/>
                </a:moveTo>
                <a:lnTo>
                  <a:pt x="112712" y="53517"/>
                </a:lnTo>
                <a:lnTo>
                  <a:pt x="110299" y="48793"/>
                </a:lnTo>
                <a:lnTo>
                  <a:pt x="109474" y="47193"/>
                </a:lnTo>
                <a:lnTo>
                  <a:pt x="107823" y="43967"/>
                </a:lnTo>
                <a:lnTo>
                  <a:pt x="100545" y="38252"/>
                </a:lnTo>
                <a:lnTo>
                  <a:pt x="99593" y="38049"/>
                </a:lnTo>
                <a:lnTo>
                  <a:pt x="99593" y="56756"/>
                </a:lnTo>
                <a:lnTo>
                  <a:pt x="99593" y="82969"/>
                </a:lnTo>
                <a:lnTo>
                  <a:pt x="96456" y="92951"/>
                </a:lnTo>
                <a:lnTo>
                  <a:pt x="78524" y="92951"/>
                </a:lnTo>
                <a:lnTo>
                  <a:pt x="74460" y="83553"/>
                </a:lnTo>
                <a:lnTo>
                  <a:pt x="74460" y="71666"/>
                </a:lnTo>
                <a:lnTo>
                  <a:pt x="74930" y="62903"/>
                </a:lnTo>
                <a:lnTo>
                  <a:pt x="76796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796" y="48793"/>
                </a:lnTo>
                <a:lnTo>
                  <a:pt x="99593" y="56756"/>
                </a:lnTo>
                <a:lnTo>
                  <a:pt x="99593" y="38049"/>
                </a:lnTo>
                <a:lnTo>
                  <a:pt x="91617" y="36347"/>
                </a:lnTo>
                <a:lnTo>
                  <a:pt x="83477" y="36347"/>
                </a:lnTo>
                <a:lnTo>
                  <a:pt x="77216" y="39814"/>
                </a:lnTo>
                <a:lnTo>
                  <a:pt x="73545" y="47193"/>
                </a:lnTo>
                <a:lnTo>
                  <a:pt x="73152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17" y="15011"/>
                </a:lnTo>
                <a:lnTo>
                  <a:pt x="87934" y="11582"/>
                </a:lnTo>
                <a:lnTo>
                  <a:pt x="95415" y="11582"/>
                </a:lnTo>
                <a:lnTo>
                  <a:pt x="97878" y="18961"/>
                </a:lnTo>
                <a:lnTo>
                  <a:pt x="97878" y="24904"/>
                </a:lnTo>
                <a:lnTo>
                  <a:pt x="112814" y="24904"/>
                </a:lnTo>
                <a:lnTo>
                  <a:pt x="87807" y="0"/>
                </a:lnTo>
                <a:lnTo>
                  <a:pt x="72859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26"/>
                </a:lnTo>
                <a:lnTo>
                  <a:pt x="63385" y="91020"/>
                </a:lnTo>
                <a:lnTo>
                  <a:pt x="71869" y="101003"/>
                </a:lnTo>
                <a:lnTo>
                  <a:pt x="86106" y="104533"/>
                </a:lnTo>
                <a:lnTo>
                  <a:pt x="98831" y="101981"/>
                </a:lnTo>
                <a:lnTo>
                  <a:pt x="107670" y="94576"/>
                </a:lnTo>
                <a:lnTo>
                  <a:pt x="108369" y="92951"/>
                </a:lnTo>
                <a:lnTo>
                  <a:pt x="112826" y="82740"/>
                </a:lnTo>
                <a:lnTo>
                  <a:pt x="114515" y="668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371868" y="8960866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68" y="2019"/>
                </a:moveTo>
                <a:lnTo>
                  <a:pt x="58902" y="2019"/>
                </a:lnTo>
                <a:lnTo>
                  <a:pt x="58902" y="16776"/>
                </a:lnTo>
                <a:lnTo>
                  <a:pt x="99466" y="16776"/>
                </a:lnTo>
                <a:lnTo>
                  <a:pt x="88747" y="34747"/>
                </a:lnTo>
                <a:lnTo>
                  <a:pt x="79451" y="56070"/>
                </a:lnTo>
                <a:lnTo>
                  <a:pt x="72529" y="79184"/>
                </a:lnTo>
                <a:lnTo>
                  <a:pt x="68973" y="102501"/>
                </a:lnTo>
                <a:lnTo>
                  <a:pt x="84670" y="102501"/>
                </a:lnTo>
                <a:lnTo>
                  <a:pt x="88061" y="78778"/>
                </a:lnTo>
                <a:lnTo>
                  <a:pt x="94602" y="55079"/>
                </a:lnTo>
                <a:lnTo>
                  <a:pt x="103466" y="33235"/>
                </a:lnTo>
                <a:lnTo>
                  <a:pt x="113868" y="15036"/>
                </a:lnTo>
                <a:lnTo>
                  <a:pt x="113868" y="20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695692" y="8960853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12"/>
                </a:moveTo>
                <a:lnTo>
                  <a:pt x="23291" y="12"/>
                </a:lnTo>
                <a:lnTo>
                  <a:pt x="23291" y="2044"/>
                </a:lnTo>
                <a:lnTo>
                  <a:pt x="20015" y="9944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65"/>
                </a:lnTo>
                <a:lnTo>
                  <a:pt x="96850" y="54165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42"/>
                </a:lnTo>
                <a:lnTo>
                  <a:pt x="103924" y="44932"/>
                </a:lnTo>
                <a:lnTo>
                  <a:pt x="105981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73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83"/>
                </a:lnTo>
                <a:lnTo>
                  <a:pt x="77089" y="42583"/>
                </a:lnTo>
                <a:lnTo>
                  <a:pt x="74726" y="35191"/>
                </a:lnTo>
                <a:lnTo>
                  <a:pt x="74726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85" y="0"/>
                </a:lnTo>
                <a:lnTo>
                  <a:pt x="75946" y="1790"/>
                </a:lnTo>
                <a:lnTo>
                  <a:pt x="68084" y="6921"/>
                </a:lnTo>
                <a:lnTo>
                  <a:pt x="63106" y="15036"/>
                </a:lnTo>
                <a:lnTo>
                  <a:pt x="61379" y="25781"/>
                </a:lnTo>
                <a:lnTo>
                  <a:pt x="62255" y="34010"/>
                </a:lnTo>
                <a:lnTo>
                  <a:pt x="64795" y="40335"/>
                </a:lnTo>
                <a:lnTo>
                  <a:pt x="68834" y="44932"/>
                </a:lnTo>
                <a:lnTo>
                  <a:pt x="74206" y="47942"/>
                </a:lnTo>
                <a:lnTo>
                  <a:pt x="74206" y="48221"/>
                </a:lnTo>
                <a:lnTo>
                  <a:pt x="67856" y="50952"/>
                </a:lnTo>
                <a:lnTo>
                  <a:pt x="62852" y="56108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3990" y="102590"/>
                </a:lnTo>
                <a:lnTo>
                  <a:pt x="86385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894180" y="1272413"/>
            <a:ext cx="55880" cy="104775"/>
          </a:xfrm>
          <a:custGeom>
            <a:avLst/>
            <a:gdLst/>
            <a:ahLst/>
            <a:cxnLst/>
            <a:rect l="l" t="t" r="r" b="b"/>
            <a:pathLst>
              <a:path w="55880" h="104775">
                <a:moveTo>
                  <a:pt x="27749" y="0"/>
                </a:moveTo>
                <a:lnTo>
                  <a:pt x="15907" y="2566"/>
                </a:lnTo>
                <a:lnTo>
                  <a:pt x="7202" y="11201"/>
                </a:lnTo>
                <a:lnTo>
                  <a:pt x="1833" y="27303"/>
                </a:lnTo>
                <a:lnTo>
                  <a:pt x="0" y="52273"/>
                </a:lnTo>
                <a:lnTo>
                  <a:pt x="1833" y="77235"/>
                </a:lnTo>
                <a:lnTo>
                  <a:pt x="7202" y="93333"/>
                </a:lnTo>
                <a:lnTo>
                  <a:pt x="15907" y="101966"/>
                </a:lnTo>
                <a:lnTo>
                  <a:pt x="27749" y="104533"/>
                </a:lnTo>
                <a:lnTo>
                  <a:pt x="39591" y="101966"/>
                </a:lnTo>
                <a:lnTo>
                  <a:pt x="48296" y="93333"/>
                </a:lnTo>
                <a:lnTo>
                  <a:pt x="48424" y="92951"/>
                </a:lnTo>
                <a:lnTo>
                  <a:pt x="27749" y="92951"/>
                </a:lnTo>
                <a:lnTo>
                  <a:pt x="21437" y="90790"/>
                </a:lnTo>
                <a:lnTo>
                  <a:pt x="17506" y="83799"/>
                </a:lnTo>
                <a:lnTo>
                  <a:pt x="15490" y="71214"/>
                </a:lnTo>
                <a:lnTo>
                  <a:pt x="14922" y="52273"/>
                </a:lnTo>
                <a:lnTo>
                  <a:pt x="15490" y="33324"/>
                </a:lnTo>
                <a:lnTo>
                  <a:pt x="17506" y="20735"/>
                </a:lnTo>
                <a:lnTo>
                  <a:pt x="21437" y="13743"/>
                </a:lnTo>
                <a:lnTo>
                  <a:pt x="27749" y="11582"/>
                </a:lnTo>
                <a:lnTo>
                  <a:pt x="48423" y="11582"/>
                </a:lnTo>
                <a:lnTo>
                  <a:pt x="48296" y="11201"/>
                </a:lnTo>
                <a:lnTo>
                  <a:pt x="39591" y="2566"/>
                </a:lnTo>
                <a:lnTo>
                  <a:pt x="27749" y="0"/>
                </a:lnTo>
                <a:close/>
              </a:path>
              <a:path w="55880" h="104775">
                <a:moveTo>
                  <a:pt x="48423" y="11582"/>
                </a:moveTo>
                <a:lnTo>
                  <a:pt x="27749" y="11582"/>
                </a:lnTo>
                <a:lnTo>
                  <a:pt x="34061" y="13743"/>
                </a:lnTo>
                <a:lnTo>
                  <a:pt x="37992" y="20735"/>
                </a:lnTo>
                <a:lnTo>
                  <a:pt x="40008" y="33324"/>
                </a:lnTo>
                <a:lnTo>
                  <a:pt x="40576" y="52273"/>
                </a:lnTo>
                <a:lnTo>
                  <a:pt x="40008" y="71214"/>
                </a:lnTo>
                <a:lnTo>
                  <a:pt x="37992" y="83799"/>
                </a:lnTo>
                <a:lnTo>
                  <a:pt x="34061" y="90790"/>
                </a:lnTo>
                <a:lnTo>
                  <a:pt x="27749" y="92951"/>
                </a:lnTo>
                <a:lnTo>
                  <a:pt x="48424" y="92951"/>
                </a:lnTo>
                <a:lnTo>
                  <a:pt x="53665" y="77235"/>
                </a:lnTo>
                <a:lnTo>
                  <a:pt x="55499" y="52273"/>
                </a:lnTo>
                <a:lnTo>
                  <a:pt x="53665" y="27303"/>
                </a:lnTo>
                <a:lnTo>
                  <a:pt x="48423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222195" y="1272413"/>
            <a:ext cx="34290" cy="102870"/>
          </a:xfrm>
          <a:custGeom>
            <a:avLst/>
            <a:gdLst/>
            <a:ahLst/>
            <a:cxnLst/>
            <a:rect l="l" t="t" r="r" b="b"/>
            <a:pathLst>
              <a:path w="34290" h="102869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25" y="9915"/>
                </a:lnTo>
                <a:lnTo>
                  <a:pt x="14722" y="14582"/>
                </a:lnTo>
                <a:lnTo>
                  <a:pt x="8243" y="16806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542489" y="1272413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09" h="102869">
                <a:moveTo>
                  <a:pt x="27609" y="0"/>
                </a:moveTo>
                <a:lnTo>
                  <a:pt x="15006" y="2287"/>
                </a:lnTo>
                <a:lnTo>
                  <a:pt x="6532" y="8850"/>
                </a:lnTo>
                <a:lnTo>
                  <a:pt x="1761" y="19239"/>
                </a:lnTo>
                <a:lnTo>
                  <a:pt x="266" y="33007"/>
                </a:lnTo>
                <a:lnTo>
                  <a:pt x="14389" y="33007"/>
                </a:lnTo>
                <a:lnTo>
                  <a:pt x="14389" y="22580"/>
                </a:lnTo>
                <a:lnTo>
                  <a:pt x="16230" y="11582"/>
                </a:lnTo>
                <a:lnTo>
                  <a:pt x="35598" y="11582"/>
                </a:lnTo>
                <a:lnTo>
                  <a:pt x="38874" y="18669"/>
                </a:lnTo>
                <a:lnTo>
                  <a:pt x="38874" y="27076"/>
                </a:lnTo>
                <a:lnTo>
                  <a:pt x="32800" y="46028"/>
                </a:lnTo>
                <a:lnTo>
                  <a:pt x="19437" y="60013"/>
                </a:lnTo>
                <a:lnTo>
                  <a:pt x="6074" y="76389"/>
                </a:lnTo>
                <a:lnTo>
                  <a:pt x="0" y="102514"/>
                </a:lnTo>
                <a:lnTo>
                  <a:pt x="54178" y="102514"/>
                </a:lnTo>
                <a:lnTo>
                  <a:pt x="54178" y="88607"/>
                </a:lnTo>
                <a:lnTo>
                  <a:pt x="16624" y="88607"/>
                </a:lnTo>
                <a:lnTo>
                  <a:pt x="25416" y="73257"/>
                </a:lnTo>
                <a:lnTo>
                  <a:pt x="37863" y="61353"/>
                </a:lnTo>
                <a:lnTo>
                  <a:pt x="48983" y="47763"/>
                </a:lnTo>
                <a:lnTo>
                  <a:pt x="53797" y="27355"/>
                </a:lnTo>
                <a:lnTo>
                  <a:pt x="52373" y="16791"/>
                </a:lnTo>
                <a:lnTo>
                  <a:pt x="47818" y="8086"/>
                </a:lnTo>
                <a:lnTo>
                  <a:pt x="39706" y="2177"/>
                </a:lnTo>
                <a:lnTo>
                  <a:pt x="2760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866035" y="1272413"/>
            <a:ext cx="55244" cy="104775"/>
          </a:xfrm>
          <a:custGeom>
            <a:avLst/>
            <a:gdLst/>
            <a:ahLst/>
            <a:cxnLst/>
            <a:rect l="l" t="t" r="r" b="b"/>
            <a:pathLst>
              <a:path w="55244" h="104775">
                <a:moveTo>
                  <a:pt x="27736" y="0"/>
                </a:moveTo>
                <a:lnTo>
                  <a:pt x="16112" y="1926"/>
                </a:lnTo>
                <a:lnTo>
                  <a:pt x="7764" y="7597"/>
                </a:lnTo>
                <a:lnTo>
                  <a:pt x="2728" y="16855"/>
                </a:lnTo>
                <a:lnTo>
                  <a:pt x="1041" y="29540"/>
                </a:lnTo>
                <a:lnTo>
                  <a:pt x="15176" y="29540"/>
                </a:lnTo>
                <a:lnTo>
                  <a:pt x="15176" y="20269"/>
                </a:lnTo>
                <a:lnTo>
                  <a:pt x="17792" y="11582"/>
                </a:lnTo>
                <a:lnTo>
                  <a:pt x="34670" y="11582"/>
                </a:lnTo>
                <a:lnTo>
                  <a:pt x="37680" y="18961"/>
                </a:lnTo>
                <a:lnTo>
                  <a:pt x="37680" y="36334"/>
                </a:lnTo>
                <a:lnTo>
                  <a:pt x="34277" y="43865"/>
                </a:lnTo>
                <a:lnTo>
                  <a:pt x="18973" y="43865"/>
                </a:lnTo>
                <a:lnTo>
                  <a:pt x="18973" y="55448"/>
                </a:lnTo>
                <a:lnTo>
                  <a:pt x="35991" y="55448"/>
                </a:lnTo>
                <a:lnTo>
                  <a:pt x="39789" y="61975"/>
                </a:lnTo>
                <a:lnTo>
                  <a:pt x="39789" y="84709"/>
                </a:lnTo>
                <a:lnTo>
                  <a:pt x="36106" y="92951"/>
                </a:lnTo>
                <a:lnTo>
                  <a:pt x="16738" y="92951"/>
                </a:lnTo>
                <a:lnTo>
                  <a:pt x="14122" y="82969"/>
                </a:lnTo>
                <a:lnTo>
                  <a:pt x="14122" y="73990"/>
                </a:lnTo>
                <a:lnTo>
                  <a:pt x="0" y="73990"/>
                </a:lnTo>
                <a:lnTo>
                  <a:pt x="1772" y="87806"/>
                </a:lnTo>
                <a:lnTo>
                  <a:pt x="6927" y="97301"/>
                </a:lnTo>
                <a:lnTo>
                  <a:pt x="15226" y="102775"/>
                </a:lnTo>
                <a:lnTo>
                  <a:pt x="26428" y="104533"/>
                </a:lnTo>
                <a:lnTo>
                  <a:pt x="38909" y="102430"/>
                </a:lnTo>
                <a:lnTo>
                  <a:pt x="47731" y="96283"/>
                </a:lnTo>
                <a:lnTo>
                  <a:pt x="52969" y="86333"/>
                </a:lnTo>
                <a:lnTo>
                  <a:pt x="54698" y="72821"/>
                </a:lnTo>
                <a:lnTo>
                  <a:pt x="53404" y="63190"/>
                </a:lnTo>
                <a:lnTo>
                  <a:pt x="49839" y="55905"/>
                </a:lnTo>
                <a:lnTo>
                  <a:pt x="44481" y="51144"/>
                </a:lnTo>
                <a:lnTo>
                  <a:pt x="37807" y="49085"/>
                </a:lnTo>
                <a:lnTo>
                  <a:pt x="37807" y="48653"/>
                </a:lnTo>
                <a:lnTo>
                  <a:pt x="43988" y="45956"/>
                </a:lnTo>
                <a:lnTo>
                  <a:pt x="48644" y="40789"/>
                </a:lnTo>
                <a:lnTo>
                  <a:pt x="51581" y="33941"/>
                </a:lnTo>
                <a:lnTo>
                  <a:pt x="52603" y="26200"/>
                </a:lnTo>
                <a:lnTo>
                  <a:pt x="50282" y="13432"/>
                </a:lnTo>
                <a:lnTo>
                  <a:pt x="44342" y="5389"/>
                </a:lnTo>
                <a:lnTo>
                  <a:pt x="36315" y="1202"/>
                </a:lnTo>
                <a:lnTo>
                  <a:pt x="27736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2188551" y="1272400"/>
            <a:ext cx="57785" cy="102870"/>
          </a:xfrm>
          <a:custGeom>
            <a:avLst/>
            <a:gdLst/>
            <a:ahLst/>
            <a:cxnLst/>
            <a:rect l="l" t="t" r="r" b="b"/>
            <a:pathLst>
              <a:path w="57785" h="102869">
                <a:moveTo>
                  <a:pt x="47243" y="79489"/>
                </a:moveTo>
                <a:lnTo>
                  <a:pt x="33108" y="79489"/>
                </a:lnTo>
                <a:lnTo>
                  <a:pt x="33108" y="102527"/>
                </a:lnTo>
                <a:lnTo>
                  <a:pt x="47243" y="102527"/>
                </a:lnTo>
                <a:lnTo>
                  <a:pt x="47243" y="79489"/>
                </a:lnTo>
                <a:close/>
              </a:path>
              <a:path w="57785" h="102869">
                <a:moveTo>
                  <a:pt x="47243" y="0"/>
                </a:moveTo>
                <a:lnTo>
                  <a:pt x="32054" y="0"/>
                </a:lnTo>
                <a:lnTo>
                  <a:pt x="0" y="65303"/>
                </a:lnTo>
                <a:lnTo>
                  <a:pt x="0" y="79489"/>
                </a:lnTo>
                <a:lnTo>
                  <a:pt x="57315" y="79489"/>
                </a:lnTo>
                <a:lnTo>
                  <a:pt x="57315" y="66319"/>
                </a:lnTo>
                <a:lnTo>
                  <a:pt x="12039" y="66319"/>
                </a:lnTo>
                <a:lnTo>
                  <a:pt x="32842" y="24041"/>
                </a:lnTo>
                <a:lnTo>
                  <a:pt x="47243" y="24041"/>
                </a:lnTo>
                <a:lnTo>
                  <a:pt x="47243" y="0"/>
                </a:lnTo>
                <a:close/>
              </a:path>
              <a:path w="57785" h="102869">
                <a:moveTo>
                  <a:pt x="47243" y="24041"/>
                </a:moveTo>
                <a:lnTo>
                  <a:pt x="33108" y="24041"/>
                </a:lnTo>
                <a:lnTo>
                  <a:pt x="33108" y="66319"/>
                </a:lnTo>
                <a:lnTo>
                  <a:pt x="47243" y="66319"/>
                </a:lnTo>
                <a:lnTo>
                  <a:pt x="47243" y="24041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513811" y="1274432"/>
            <a:ext cx="54610" cy="102870"/>
          </a:xfrm>
          <a:custGeom>
            <a:avLst/>
            <a:gdLst/>
            <a:ahLst/>
            <a:cxnLst/>
            <a:rect l="l" t="t" r="r" b="b"/>
            <a:pathLst>
              <a:path w="54610" h="102869">
                <a:moveTo>
                  <a:pt x="50914" y="0"/>
                </a:moveTo>
                <a:lnTo>
                  <a:pt x="6286" y="0"/>
                </a:lnTo>
                <a:lnTo>
                  <a:pt x="1701" y="53721"/>
                </a:lnTo>
                <a:lnTo>
                  <a:pt x="14922" y="54292"/>
                </a:lnTo>
                <a:lnTo>
                  <a:pt x="16230" y="48653"/>
                </a:lnTo>
                <a:lnTo>
                  <a:pt x="20815" y="44894"/>
                </a:lnTo>
                <a:lnTo>
                  <a:pt x="36652" y="44894"/>
                </a:lnTo>
                <a:lnTo>
                  <a:pt x="39522" y="54876"/>
                </a:lnTo>
                <a:lnTo>
                  <a:pt x="39522" y="66751"/>
                </a:lnTo>
                <a:lnTo>
                  <a:pt x="38912" y="75461"/>
                </a:lnTo>
                <a:lnTo>
                  <a:pt x="36793" y="82908"/>
                </a:lnTo>
                <a:lnTo>
                  <a:pt x="32734" y="88103"/>
                </a:lnTo>
                <a:lnTo>
                  <a:pt x="26301" y="90055"/>
                </a:lnTo>
                <a:lnTo>
                  <a:pt x="17932" y="90055"/>
                </a:lnTo>
                <a:lnTo>
                  <a:pt x="14135" y="83248"/>
                </a:lnTo>
                <a:lnTo>
                  <a:pt x="14135" y="72834"/>
                </a:lnTo>
                <a:lnTo>
                  <a:pt x="0" y="72834"/>
                </a:lnTo>
                <a:lnTo>
                  <a:pt x="0" y="75006"/>
                </a:lnTo>
                <a:lnTo>
                  <a:pt x="1730" y="86939"/>
                </a:lnTo>
                <a:lnTo>
                  <a:pt x="6773" y="95546"/>
                </a:lnTo>
                <a:lnTo>
                  <a:pt x="14910" y="100761"/>
                </a:lnTo>
                <a:lnTo>
                  <a:pt x="25920" y="102514"/>
                </a:lnTo>
                <a:lnTo>
                  <a:pt x="38821" y="99748"/>
                </a:lnTo>
                <a:lnTo>
                  <a:pt x="47688" y="92121"/>
                </a:lnTo>
                <a:lnTo>
                  <a:pt x="52802" y="80638"/>
                </a:lnTo>
                <a:lnTo>
                  <a:pt x="54444" y="66306"/>
                </a:lnTo>
                <a:lnTo>
                  <a:pt x="53386" y="54357"/>
                </a:lnTo>
                <a:lnTo>
                  <a:pt x="49604" y="43449"/>
                </a:lnTo>
                <a:lnTo>
                  <a:pt x="42191" y="35499"/>
                </a:lnTo>
                <a:lnTo>
                  <a:pt x="30238" y="32423"/>
                </a:lnTo>
                <a:lnTo>
                  <a:pt x="24206" y="32423"/>
                </a:lnTo>
                <a:lnTo>
                  <a:pt x="18592" y="35483"/>
                </a:lnTo>
                <a:lnTo>
                  <a:pt x="14655" y="40398"/>
                </a:lnTo>
                <a:lnTo>
                  <a:pt x="14401" y="40106"/>
                </a:lnTo>
                <a:lnTo>
                  <a:pt x="17411" y="13182"/>
                </a:lnTo>
                <a:lnTo>
                  <a:pt x="50914" y="13182"/>
                </a:lnTo>
                <a:lnTo>
                  <a:pt x="50914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836790" y="1272413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9509" y="0"/>
                </a:moveTo>
                <a:lnTo>
                  <a:pt x="1111" y="33834"/>
                </a:lnTo>
                <a:lnTo>
                  <a:pt x="0" y="56743"/>
                </a:lnTo>
                <a:lnTo>
                  <a:pt x="992" y="75515"/>
                </a:lnTo>
                <a:lnTo>
                  <a:pt x="5082" y="91011"/>
                </a:lnTo>
                <a:lnTo>
                  <a:pt x="13567" y="100996"/>
                </a:lnTo>
                <a:lnTo>
                  <a:pt x="27808" y="104533"/>
                </a:lnTo>
                <a:lnTo>
                  <a:pt x="40530" y="101972"/>
                </a:lnTo>
                <a:lnTo>
                  <a:pt x="49375" y="94565"/>
                </a:lnTo>
                <a:lnTo>
                  <a:pt x="50080" y="92951"/>
                </a:lnTo>
                <a:lnTo>
                  <a:pt x="20226" y="92951"/>
                </a:lnTo>
                <a:lnTo>
                  <a:pt x="16162" y="83540"/>
                </a:lnTo>
                <a:lnTo>
                  <a:pt x="16162" y="71666"/>
                </a:lnTo>
                <a:lnTo>
                  <a:pt x="16639" y="62898"/>
                </a:lnTo>
                <a:lnTo>
                  <a:pt x="18503" y="55608"/>
                </a:lnTo>
                <a:lnTo>
                  <a:pt x="22403" y="50625"/>
                </a:lnTo>
                <a:lnTo>
                  <a:pt x="28989" y="48780"/>
                </a:lnTo>
                <a:lnTo>
                  <a:pt x="51999" y="48780"/>
                </a:lnTo>
                <a:lnTo>
                  <a:pt x="51184" y="47193"/>
                </a:lnTo>
                <a:lnTo>
                  <a:pt x="15247" y="47193"/>
                </a:lnTo>
                <a:lnTo>
                  <a:pt x="14854" y="46913"/>
                </a:lnTo>
                <a:lnTo>
                  <a:pt x="15195" y="35097"/>
                </a:lnTo>
                <a:lnTo>
                  <a:pt x="16998" y="23652"/>
                </a:lnTo>
                <a:lnTo>
                  <a:pt x="21428" y="15004"/>
                </a:lnTo>
                <a:lnTo>
                  <a:pt x="29649" y="11582"/>
                </a:lnTo>
                <a:lnTo>
                  <a:pt x="51447" y="11582"/>
                </a:lnTo>
                <a:lnTo>
                  <a:pt x="48099" y="6151"/>
                </a:lnTo>
                <a:lnTo>
                  <a:pt x="40264" y="1528"/>
                </a:lnTo>
                <a:lnTo>
                  <a:pt x="29509" y="0"/>
                </a:lnTo>
                <a:close/>
              </a:path>
              <a:path w="56514" h="104775">
                <a:moveTo>
                  <a:pt x="51999" y="48780"/>
                </a:moveTo>
                <a:lnTo>
                  <a:pt x="37498" y="48780"/>
                </a:lnTo>
                <a:lnTo>
                  <a:pt x="41295" y="56743"/>
                </a:lnTo>
                <a:lnTo>
                  <a:pt x="41295" y="82969"/>
                </a:lnTo>
                <a:lnTo>
                  <a:pt x="38158" y="92951"/>
                </a:lnTo>
                <a:lnTo>
                  <a:pt x="50080" y="92951"/>
                </a:lnTo>
                <a:lnTo>
                  <a:pt x="54539" y="82732"/>
                </a:lnTo>
                <a:lnTo>
                  <a:pt x="56217" y="66890"/>
                </a:lnTo>
                <a:lnTo>
                  <a:pt x="54424" y="53506"/>
                </a:lnTo>
                <a:lnTo>
                  <a:pt x="51999" y="48780"/>
                </a:lnTo>
                <a:close/>
              </a:path>
              <a:path w="56514" h="104775">
                <a:moveTo>
                  <a:pt x="33307" y="36334"/>
                </a:moveTo>
                <a:lnTo>
                  <a:pt x="25191" y="36334"/>
                </a:lnTo>
                <a:lnTo>
                  <a:pt x="18905" y="39801"/>
                </a:lnTo>
                <a:lnTo>
                  <a:pt x="15247" y="47193"/>
                </a:lnTo>
                <a:lnTo>
                  <a:pt x="51184" y="47193"/>
                </a:lnTo>
                <a:lnTo>
                  <a:pt x="49525" y="43959"/>
                </a:lnTo>
                <a:lnTo>
                  <a:pt x="42244" y="38239"/>
                </a:lnTo>
                <a:lnTo>
                  <a:pt x="33307" y="36334"/>
                </a:lnTo>
                <a:close/>
              </a:path>
              <a:path w="56514" h="104775">
                <a:moveTo>
                  <a:pt x="51447" y="11582"/>
                </a:moveTo>
                <a:lnTo>
                  <a:pt x="37104" y="11582"/>
                </a:lnTo>
                <a:lnTo>
                  <a:pt x="39593" y="18961"/>
                </a:lnTo>
                <a:lnTo>
                  <a:pt x="39593" y="24904"/>
                </a:lnTo>
                <a:lnTo>
                  <a:pt x="54516" y="24904"/>
                </a:lnTo>
                <a:lnTo>
                  <a:pt x="52891" y="13924"/>
                </a:lnTo>
                <a:lnTo>
                  <a:pt x="51447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161168" y="1274432"/>
            <a:ext cx="55244" cy="100965"/>
          </a:xfrm>
          <a:custGeom>
            <a:avLst/>
            <a:gdLst/>
            <a:ahLst/>
            <a:cxnLst/>
            <a:rect l="l" t="t" r="r" b="b"/>
            <a:pathLst>
              <a:path w="55244" h="100965">
                <a:moveTo>
                  <a:pt x="54965" y="0"/>
                </a:moveTo>
                <a:lnTo>
                  <a:pt x="0" y="0"/>
                </a:lnTo>
                <a:lnTo>
                  <a:pt x="0" y="14770"/>
                </a:lnTo>
                <a:lnTo>
                  <a:pt x="40563" y="14770"/>
                </a:lnTo>
                <a:lnTo>
                  <a:pt x="29857" y="32724"/>
                </a:lnTo>
                <a:lnTo>
                  <a:pt x="20561" y="54046"/>
                </a:lnTo>
                <a:lnTo>
                  <a:pt x="13646" y="77161"/>
                </a:lnTo>
                <a:lnTo>
                  <a:pt x="10083" y="100495"/>
                </a:lnTo>
                <a:lnTo>
                  <a:pt x="25781" y="100495"/>
                </a:lnTo>
                <a:lnTo>
                  <a:pt x="29183" y="76768"/>
                </a:lnTo>
                <a:lnTo>
                  <a:pt x="35715" y="53071"/>
                </a:lnTo>
                <a:lnTo>
                  <a:pt x="44576" y="31220"/>
                </a:lnTo>
                <a:lnTo>
                  <a:pt x="54965" y="13030"/>
                </a:lnTo>
                <a:lnTo>
                  <a:pt x="54965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3484484" y="1272400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28003" y="0"/>
                </a:moveTo>
                <a:lnTo>
                  <a:pt x="17581" y="1788"/>
                </a:lnTo>
                <a:lnTo>
                  <a:pt x="9709" y="6918"/>
                </a:lnTo>
                <a:lnTo>
                  <a:pt x="4732" y="15034"/>
                </a:lnTo>
                <a:lnTo>
                  <a:pt x="2997" y="25780"/>
                </a:lnTo>
                <a:lnTo>
                  <a:pt x="3880" y="34001"/>
                </a:lnTo>
                <a:lnTo>
                  <a:pt x="6421" y="40327"/>
                </a:lnTo>
                <a:lnTo>
                  <a:pt x="10460" y="44917"/>
                </a:lnTo>
                <a:lnTo>
                  <a:pt x="15836" y="47929"/>
                </a:lnTo>
                <a:lnTo>
                  <a:pt x="15836" y="48221"/>
                </a:lnTo>
                <a:lnTo>
                  <a:pt x="9494" y="50940"/>
                </a:lnTo>
                <a:lnTo>
                  <a:pt x="4479" y="56092"/>
                </a:lnTo>
                <a:lnTo>
                  <a:pt x="1185" y="63716"/>
                </a:lnTo>
                <a:lnTo>
                  <a:pt x="0" y="73850"/>
                </a:lnTo>
                <a:lnTo>
                  <a:pt x="1707" y="87138"/>
                </a:lnTo>
                <a:lnTo>
                  <a:pt x="6886" y="96747"/>
                </a:lnTo>
                <a:lnTo>
                  <a:pt x="15623" y="102580"/>
                </a:lnTo>
                <a:lnTo>
                  <a:pt x="28003" y="104546"/>
                </a:lnTo>
                <a:lnTo>
                  <a:pt x="40383" y="102580"/>
                </a:lnTo>
                <a:lnTo>
                  <a:pt x="49120" y="96747"/>
                </a:lnTo>
                <a:lnTo>
                  <a:pt x="51159" y="92964"/>
                </a:lnTo>
                <a:lnTo>
                  <a:pt x="17538" y="92964"/>
                </a:lnTo>
                <a:lnTo>
                  <a:pt x="14922" y="84277"/>
                </a:lnTo>
                <a:lnTo>
                  <a:pt x="14922" y="62699"/>
                </a:lnTo>
                <a:lnTo>
                  <a:pt x="17538" y="54152"/>
                </a:lnTo>
                <a:lnTo>
                  <a:pt x="49639" y="54152"/>
                </a:lnTo>
                <a:lnTo>
                  <a:pt x="46512" y="50940"/>
                </a:lnTo>
                <a:lnTo>
                  <a:pt x="40170" y="48221"/>
                </a:lnTo>
                <a:lnTo>
                  <a:pt x="40170" y="47929"/>
                </a:lnTo>
                <a:lnTo>
                  <a:pt x="45546" y="44917"/>
                </a:lnTo>
                <a:lnTo>
                  <a:pt x="47611" y="42570"/>
                </a:lnTo>
                <a:lnTo>
                  <a:pt x="18719" y="42570"/>
                </a:lnTo>
                <a:lnTo>
                  <a:pt x="16357" y="35191"/>
                </a:lnTo>
                <a:lnTo>
                  <a:pt x="16357" y="18834"/>
                </a:lnTo>
                <a:lnTo>
                  <a:pt x="18719" y="11595"/>
                </a:lnTo>
                <a:lnTo>
                  <a:pt x="49165" y="11595"/>
                </a:lnTo>
                <a:lnTo>
                  <a:pt x="46297" y="6918"/>
                </a:lnTo>
                <a:lnTo>
                  <a:pt x="38425" y="1788"/>
                </a:lnTo>
                <a:lnTo>
                  <a:pt x="28003" y="0"/>
                </a:lnTo>
                <a:close/>
              </a:path>
              <a:path w="56514" h="104775">
                <a:moveTo>
                  <a:pt x="49639" y="54152"/>
                </a:moveTo>
                <a:lnTo>
                  <a:pt x="38468" y="54152"/>
                </a:lnTo>
                <a:lnTo>
                  <a:pt x="41084" y="62699"/>
                </a:lnTo>
                <a:lnTo>
                  <a:pt x="41084" y="84277"/>
                </a:lnTo>
                <a:lnTo>
                  <a:pt x="38468" y="92964"/>
                </a:lnTo>
                <a:lnTo>
                  <a:pt x="51159" y="92964"/>
                </a:lnTo>
                <a:lnTo>
                  <a:pt x="54299" y="87138"/>
                </a:lnTo>
                <a:lnTo>
                  <a:pt x="56006" y="73850"/>
                </a:lnTo>
                <a:lnTo>
                  <a:pt x="54821" y="63716"/>
                </a:lnTo>
                <a:lnTo>
                  <a:pt x="51527" y="56092"/>
                </a:lnTo>
                <a:lnTo>
                  <a:pt x="49639" y="54152"/>
                </a:lnTo>
                <a:close/>
              </a:path>
              <a:path w="56514" h="104775">
                <a:moveTo>
                  <a:pt x="49165" y="11595"/>
                </a:moveTo>
                <a:lnTo>
                  <a:pt x="37287" y="11595"/>
                </a:lnTo>
                <a:lnTo>
                  <a:pt x="39649" y="18834"/>
                </a:lnTo>
                <a:lnTo>
                  <a:pt x="39649" y="35191"/>
                </a:lnTo>
                <a:lnTo>
                  <a:pt x="37287" y="42570"/>
                </a:lnTo>
                <a:lnTo>
                  <a:pt x="47611" y="42570"/>
                </a:lnTo>
                <a:lnTo>
                  <a:pt x="49585" y="40327"/>
                </a:lnTo>
                <a:lnTo>
                  <a:pt x="52126" y="34001"/>
                </a:lnTo>
                <a:lnTo>
                  <a:pt x="53009" y="25780"/>
                </a:lnTo>
                <a:lnTo>
                  <a:pt x="51274" y="15034"/>
                </a:lnTo>
                <a:lnTo>
                  <a:pt x="49165" y="11595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808157" y="1272413"/>
            <a:ext cx="56515" cy="104775"/>
          </a:xfrm>
          <a:custGeom>
            <a:avLst/>
            <a:gdLst/>
            <a:ahLst/>
            <a:cxnLst/>
            <a:rect l="l" t="t" r="r" b="b"/>
            <a:pathLst>
              <a:path w="56514" h="104775">
                <a:moveTo>
                  <a:pt x="16624" y="79628"/>
                </a:moveTo>
                <a:lnTo>
                  <a:pt x="1701" y="79628"/>
                </a:lnTo>
                <a:lnTo>
                  <a:pt x="3326" y="90608"/>
                </a:lnTo>
                <a:lnTo>
                  <a:pt x="8118" y="98382"/>
                </a:lnTo>
                <a:lnTo>
                  <a:pt x="15953" y="103005"/>
                </a:lnTo>
                <a:lnTo>
                  <a:pt x="26708" y="104533"/>
                </a:lnTo>
                <a:lnTo>
                  <a:pt x="41654" y="100186"/>
                </a:lnTo>
                <a:lnTo>
                  <a:pt x="47154" y="92951"/>
                </a:lnTo>
                <a:lnTo>
                  <a:pt x="19113" y="92951"/>
                </a:lnTo>
                <a:lnTo>
                  <a:pt x="16624" y="85572"/>
                </a:lnTo>
                <a:lnTo>
                  <a:pt x="16624" y="79628"/>
                </a:lnTo>
                <a:close/>
              </a:path>
              <a:path w="56514" h="104775">
                <a:moveTo>
                  <a:pt x="55835" y="57340"/>
                </a:moveTo>
                <a:lnTo>
                  <a:pt x="40970" y="57340"/>
                </a:lnTo>
                <a:lnTo>
                  <a:pt x="41363" y="57619"/>
                </a:lnTo>
                <a:lnTo>
                  <a:pt x="41023" y="69435"/>
                </a:lnTo>
                <a:lnTo>
                  <a:pt x="39223" y="80881"/>
                </a:lnTo>
                <a:lnTo>
                  <a:pt x="34795" y="89529"/>
                </a:lnTo>
                <a:lnTo>
                  <a:pt x="26568" y="92951"/>
                </a:lnTo>
                <a:lnTo>
                  <a:pt x="47154" y="92951"/>
                </a:lnTo>
                <a:lnTo>
                  <a:pt x="50674" y="88320"/>
                </a:lnTo>
                <a:lnTo>
                  <a:pt x="55106" y="70699"/>
                </a:lnTo>
                <a:lnTo>
                  <a:pt x="55835" y="57340"/>
                </a:lnTo>
                <a:close/>
              </a:path>
              <a:path w="56514" h="104775">
                <a:moveTo>
                  <a:pt x="28409" y="0"/>
                </a:moveTo>
                <a:lnTo>
                  <a:pt x="15687" y="2561"/>
                </a:lnTo>
                <a:lnTo>
                  <a:pt x="6842" y="9967"/>
                </a:lnTo>
                <a:lnTo>
                  <a:pt x="1677" y="21800"/>
                </a:lnTo>
                <a:lnTo>
                  <a:pt x="0" y="37642"/>
                </a:lnTo>
                <a:lnTo>
                  <a:pt x="1793" y="51032"/>
                </a:lnTo>
                <a:lnTo>
                  <a:pt x="6692" y="60578"/>
                </a:lnTo>
                <a:lnTo>
                  <a:pt x="13973" y="66296"/>
                </a:lnTo>
                <a:lnTo>
                  <a:pt x="22910" y="68199"/>
                </a:lnTo>
                <a:lnTo>
                  <a:pt x="31026" y="68199"/>
                </a:lnTo>
                <a:lnTo>
                  <a:pt x="37312" y="64731"/>
                </a:lnTo>
                <a:lnTo>
                  <a:pt x="40970" y="57340"/>
                </a:lnTo>
                <a:lnTo>
                  <a:pt x="55835" y="57340"/>
                </a:lnTo>
                <a:lnTo>
                  <a:pt x="55922" y="55752"/>
                </a:lnTo>
                <a:lnTo>
                  <a:pt x="18719" y="55752"/>
                </a:lnTo>
                <a:lnTo>
                  <a:pt x="14922" y="47790"/>
                </a:lnTo>
                <a:lnTo>
                  <a:pt x="14922" y="21564"/>
                </a:lnTo>
                <a:lnTo>
                  <a:pt x="18059" y="11582"/>
                </a:lnTo>
                <a:lnTo>
                  <a:pt x="49486" y="11582"/>
                </a:lnTo>
                <a:lnTo>
                  <a:pt x="42650" y="3536"/>
                </a:lnTo>
                <a:lnTo>
                  <a:pt x="28409" y="0"/>
                </a:lnTo>
                <a:close/>
              </a:path>
              <a:path w="56514" h="104775">
                <a:moveTo>
                  <a:pt x="49486" y="11582"/>
                </a:moveTo>
                <a:lnTo>
                  <a:pt x="35991" y="11582"/>
                </a:lnTo>
                <a:lnTo>
                  <a:pt x="40055" y="20993"/>
                </a:lnTo>
                <a:lnTo>
                  <a:pt x="40055" y="32867"/>
                </a:lnTo>
                <a:lnTo>
                  <a:pt x="39578" y="41635"/>
                </a:lnTo>
                <a:lnTo>
                  <a:pt x="37714" y="48925"/>
                </a:lnTo>
                <a:lnTo>
                  <a:pt x="33813" y="53907"/>
                </a:lnTo>
                <a:lnTo>
                  <a:pt x="27228" y="55752"/>
                </a:lnTo>
                <a:lnTo>
                  <a:pt x="55922" y="55752"/>
                </a:lnTo>
                <a:lnTo>
                  <a:pt x="56180" y="51032"/>
                </a:lnTo>
                <a:lnTo>
                  <a:pt x="56217" y="47790"/>
                </a:lnTo>
                <a:lnTo>
                  <a:pt x="55225" y="29017"/>
                </a:lnTo>
                <a:lnTo>
                  <a:pt x="51134" y="13522"/>
                </a:lnTo>
                <a:lnTo>
                  <a:pt x="49486" y="1158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105134" y="1272412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4134" y="52273"/>
                </a:moveTo>
                <a:lnTo>
                  <a:pt x="112293" y="27305"/>
                </a:lnTo>
                <a:lnTo>
                  <a:pt x="107048" y="11582"/>
                </a:lnTo>
                <a:lnTo>
                  <a:pt x="106921" y="11201"/>
                </a:lnTo>
                <a:lnTo>
                  <a:pt x="99212" y="3568"/>
                </a:lnTo>
                <a:lnTo>
                  <a:pt x="99212" y="52273"/>
                </a:lnTo>
                <a:lnTo>
                  <a:pt x="98640" y="71221"/>
                </a:lnTo>
                <a:lnTo>
                  <a:pt x="96621" y="83807"/>
                </a:lnTo>
                <a:lnTo>
                  <a:pt x="92697" y="90792"/>
                </a:lnTo>
                <a:lnTo>
                  <a:pt x="86385" y="92951"/>
                </a:lnTo>
                <a:lnTo>
                  <a:pt x="80060" y="90792"/>
                </a:lnTo>
                <a:lnTo>
                  <a:pt x="76136" y="83807"/>
                </a:lnTo>
                <a:lnTo>
                  <a:pt x="74104" y="71221"/>
                </a:lnTo>
                <a:lnTo>
                  <a:pt x="73545" y="52273"/>
                </a:lnTo>
                <a:lnTo>
                  <a:pt x="74104" y="33324"/>
                </a:lnTo>
                <a:lnTo>
                  <a:pt x="76136" y="20739"/>
                </a:lnTo>
                <a:lnTo>
                  <a:pt x="80060" y="13754"/>
                </a:lnTo>
                <a:lnTo>
                  <a:pt x="86385" y="11582"/>
                </a:lnTo>
                <a:lnTo>
                  <a:pt x="92684" y="13754"/>
                </a:lnTo>
                <a:lnTo>
                  <a:pt x="96621" y="20739"/>
                </a:lnTo>
                <a:lnTo>
                  <a:pt x="98640" y="33324"/>
                </a:lnTo>
                <a:lnTo>
                  <a:pt x="99212" y="52273"/>
                </a:lnTo>
                <a:lnTo>
                  <a:pt x="99212" y="3568"/>
                </a:lnTo>
                <a:lnTo>
                  <a:pt x="98221" y="2578"/>
                </a:lnTo>
                <a:lnTo>
                  <a:pt x="86385" y="0"/>
                </a:lnTo>
                <a:lnTo>
                  <a:pt x="74523" y="2578"/>
                </a:lnTo>
                <a:lnTo>
                  <a:pt x="65824" y="11201"/>
                </a:lnTo>
                <a:lnTo>
                  <a:pt x="60452" y="27305"/>
                </a:lnTo>
                <a:lnTo>
                  <a:pt x="58623" y="52273"/>
                </a:lnTo>
                <a:lnTo>
                  <a:pt x="60452" y="77241"/>
                </a:lnTo>
                <a:lnTo>
                  <a:pt x="65824" y="93345"/>
                </a:lnTo>
                <a:lnTo>
                  <a:pt x="74523" y="101968"/>
                </a:lnTo>
                <a:lnTo>
                  <a:pt x="86385" y="104533"/>
                </a:lnTo>
                <a:lnTo>
                  <a:pt x="98221" y="101968"/>
                </a:lnTo>
                <a:lnTo>
                  <a:pt x="106921" y="93345"/>
                </a:lnTo>
                <a:lnTo>
                  <a:pt x="107048" y="92951"/>
                </a:lnTo>
                <a:lnTo>
                  <a:pt x="112293" y="77241"/>
                </a:lnTo>
                <a:lnTo>
                  <a:pt x="114134" y="52273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428958" y="1272412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69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69">
                <a:moveTo>
                  <a:pt x="96989" y="0"/>
                </a:moveTo>
                <a:lnTo>
                  <a:pt x="86131" y="0"/>
                </a:lnTo>
                <a:lnTo>
                  <a:pt x="86131" y="2019"/>
                </a:lnTo>
                <a:lnTo>
                  <a:pt x="82854" y="9918"/>
                </a:lnTo>
                <a:lnTo>
                  <a:pt x="77546" y="14592"/>
                </a:lnTo>
                <a:lnTo>
                  <a:pt x="71069" y="16814"/>
                </a:lnTo>
                <a:lnTo>
                  <a:pt x="62826" y="17373"/>
                </a:lnTo>
                <a:lnTo>
                  <a:pt x="62826" y="28092"/>
                </a:lnTo>
                <a:lnTo>
                  <a:pt x="82067" y="28092"/>
                </a:lnTo>
                <a:lnTo>
                  <a:pt x="82067" y="102514"/>
                </a:lnTo>
                <a:lnTo>
                  <a:pt x="96989" y="102514"/>
                </a:lnTo>
                <a:lnTo>
                  <a:pt x="9698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752783" y="1272412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4" h="102869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2869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53"/>
                </a:lnTo>
                <a:lnTo>
                  <a:pt x="108254" y="47764"/>
                </a:lnTo>
                <a:lnTo>
                  <a:pt x="113080" y="27355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26" y="11582"/>
                </a:lnTo>
                <a:lnTo>
                  <a:pt x="94894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076607" y="1272412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21"/>
                </a:moveTo>
                <a:lnTo>
                  <a:pt x="112433" y="63195"/>
                </a:lnTo>
                <a:lnTo>
                  <a:pt x="108864" y="55905"/>
                </a:lnTo>
                <a:lnTo>
                  <a:pt x="103505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70" y="40792"/>
                </a:lnTo>
                <a:lnTo>
                  <a:pt x="110604" y="33947"/>
                </a:lnTo>
                <a:lnTo>
                  <a:pt x="111633" y="26200"/>
                </a:lnTo>
                <a:lnTo>
                  <a:pt x="109308" y="13436"/>
                </a:lnTo>
                <a:lnTo>
                  <a:pt x="103365" y="5397"/>
                </a:lnTo>
                <a:lnTo>
                  <a:pt x="95338" y="1206"/>
                </a:lnTo>
                <a:lnTo>
                  <a:pt x="86766" y="0"/>
                </a:lnTo>
                <a:lnTo>
                  <a:pt x="75145" y="1930"/>
                </a:lnTo>
                <a:lnTo>
                  <a:pt x="66802" y="7607"/>
                </a:lnTo>
                <a:lnTo>
                  <a:pt x="61760" y="16865"/>
                </a:lnTo>
                <a:lnTo>
                  <a:pt x="60083" y="29540"/>
                </a:lnTo>
                <a:lnTo>
                  <a:pt x="74206" y="29540"/>
                </a:lnTo>
                <a:lnTo>
                  <a:pt x="74206" y="20269"/>
                </a:lnTo>
                <a:lnTo>
                  <a:pt x="76822" y="11582"/>
                </a:lnTo>
                <a:lnTo>
                  <a:pt x="93713" y="11582"/>
                </a:lnTo>
                <a:lnTo>
                  <a:pt x="96710" y="18961"/>
                </a:lnTo>
                <a:lnTo>
                  <a:pt x="96710" y="36334"/>
                </a:lnTo>
                <a:lnTo>
                  <a:pt x="93319" y="43865"/>
                </a:lnTo>
                <a:lnTo>
                  <a:pt x="78003" y="43865"/>
                </a:lnTo>
                <a:lnTo>
                  <a:pt x="78003" y="55448"/>
                </a:lnTo>
                <a:lnTo>
                  <a:pt x="95021" y="55448"/>
                </a:lnTo>
                <a:lnTo>
                  <a:pt x="98818" y="61976"/>
                </a:lnTo>
                <a:lnTo>
                  <a:pt x="98818" y="84709"/>
                </a:lnTo>
                <a:lnTo>
                  <a:pt x="95148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56" y="96291"/>
                </a:lnTo>
                <a:lnTo>
                  <a:pt x="111988" y="86334"/>
                </a:lnTo>
                <a:lnTo>
                  <a:pt x="113728" y="72821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400407" y="1272400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69">
                <a:moveTo>
                  <a:pt x="34163" y="12"/>
                </a:moveTo>
                <a:lnTo>
                  <a:pt x="23291" y="12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5570" h="102869">
                <a:moveTo>
                  <a:pt x="115049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89" y="0"/>
                </a:lnTo>
                <a:lnTo>
                  <a:pt x="57734" y="65303"/>
                </a:lnTo>
                <a:lnTo>
                  <a:pt x="57734" y="79489"/>
                </a:lnTo>
                <a:lnTo>
                  <a:pt x="90830" y="79489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489"/>
                </a:lnTo>
                <a:lnTo>
                  <a:pt x="115049" y="79489"/>
                </a:lnTo>
                <a:lnTo>
                  <a:pt x="115049" y="663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724244" y="1272412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4" h="104775">
                <a:moveTo>
                  <a:pt x="34163" y="0"/>
                </a:moveTo>
                <a:lnTo>
                  <a:pt x="23279" y="0"/>
                </a:lnTo>
                <a:lnTo>
                  <a:pt x="23279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27" y="28092"/>
                </a:lnTo>
                <a:lnTo>
                  <a:pt x="19227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4" h="104775">
                <a:moveTo>
                  <a:pt x="113601" y="68326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33" y="37528"/>
                </a:lnTo>
                <a:lnTo>
                  <a:pt x="89382" y="34442"/>
                </a:lnTo>
                <a:lnTo>
                  <a:pt x="83362" y="34442"/>
                </a:lnTo>
                <a:lnTo>
                  <a:pt x="77736" y="37503"/>
                </a:lnTo>
                <a:lnTo>
                  <a:pt x="73812" y="42418"/>
                </a:lnTo>
                <a:lnTo>
                  <a:pt x="73545" y="42125"/>
                </a:lnTo>
                <a:lnTo>
                  <a:pt x="76555" y="15201"/>
                </a:lnTo>
                <a:lnTo>
                  <a:pt x="110070" y="15201"/>
                </a:lnTo>
                <a:lnTo>
                  <a:pt x="110070" y="2019"/>
                </a:lnTo>
                <a:lnTo>
                  <a:pt x="65430" y="2019"/>
                </a:lnTo>
                <a:lnTo>
                  <a:pt x="60858" y="55740"/>
                </a:lnTo>
                <a:lnTo>
                  <a:pt x="74079" y="56311"/>
                </a:lnTo>
                <a:lnTo>
                  <a:pt x="75374" y="50673"/>
                </a:lnTo>
                <a:lnTo>
                  <a:pt x="79971" y="46913"/>
                </a:lnTo>
                <a:lnTo>
                  <a:pt x="95796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82"/>
                </a:lnTo>
                <a:lnTo>
                  <a:pt x="95935" y="84937"/>
                </a:lnTo>
                <a:lnTo>
                  <a:pt x="91884" y="90131"/>
                </a:lnTo>
                <a:lnTo>
                  <a:pt x="85458" y="92075"/>
                </a:lnTo>
                <a:lnTo>
                  <a:pt x="77076" y="92075"/>
                </a:lnTo>
                <a:lnTo>
                  <a:pt x="73279" y="85267"/>
                </a:lnTo>
                <a:lnTo>
                  <a:pt x="73279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63"/>
                </a:lnTo>
                <a:lnTo>
                  <a:pt x="65913" y="97574"/>
                </a:lnTo>
                <a:lnTo>
                  <a:pt x="74053" y="102781"/>
                </a:lnTo>
                <a:lnTo>
                  <a:pt x="85064" y="104533"/>
                </a:lnTo>
                <a:lnTo>
                  <a:pt x="97967" y="101777"/>
                </a:lnTo>
                <a:lnTo>
                  <a:pt x="106832" y="94145"/>
                </a:lnTo>
                <a:lnTo>
                  <a:pt x="111950" y="82664"/>
                </a:lnTo>
                <a:lnTo>
                  <a:pt x="113601" y="68326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048069" y="1272412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5" h="104775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5" h="104775">
                <a:moveTo>
                  <a:pt x="114515" y="66890"/>
                </a:moveTo>
                <a:lnTo>
                  <a:pt x="112712" y="53517"/>
                </a:lnTo>
                <a:lnTo>
                  <a:pt x="110286" y="48780"/>
                </a:lnTo>
                <a:lnTo>
                  <a:pt x="109474" y="47193"/>
                </a:lnTo>
                <a:lnTo>
                  <a:pt x="107823" y="43967"/>
                </a:lnTo>
                <a:lnTo>
                  <a:pt x="100545" y="38239"/>
                </a:lnTo>
                <a:lnTo>
                  <a:pt x="99593" y="38036"/>
                </a:lnTo>
                <a:lnTo>
                  <a:pt x="99593" y="56743"/>
                </a:lnTo>
                <a:lnTo>
                  <a:pt x="99593" y="82969"/>
                </a:lnTo>
                <a:lnTo>
                  <a:pt x="96456" y="92951"/>
                </a:lnTo>
                <a:lnTo>
                  <a:pt x="78524" y="92951"/>
                </a:lnTo>
                <a:lnTo>
                  <a:pt x="74460" y="83540"/>
                </a:lnTo>
                <a:lnTo>
                  <a:pt x="74460" y="71666"/>
                </a:lnTo>
                <a:lnTo>
                  <a:pt x="74930" y="62903"/>
                </a:lnTo>
                <a:lnTo>
                  <a:pt x="76796" y="55613"/>
                </a:lnTo>
                <a:lnTo>
                  <a:pt x="80708" y="50634"/>
                </a:lnTo>
                <a:lnTo>
                  <a:pt x="87299" y="48780"/>
                </a:lnTo>
                <a:lnTo>
                  <a:pt x="95796" y="48780"/>
                </a:lnTo>
                <a:lnTo>
                  <a:pt x="99593" y="56743"/>
                </a:lnTo>
                <a:lnTo>
                  <a:pt x="99593" y="38036"/>
                </a:lnTo>
                <a:lnTo>
                  <a:pt x="91617" y="36334"/>
                </a:lnTo>
                <a:lnTo>
                  <a:pt x="83477" y="36334"/>
                </a:lnTo>
                <a:lnTo>
                  <a:pt x="77216" y="39801"/>
                </a:lnTo>
                <a:lnTo>
                  <a:pt x="73545" y="47193"/>
                </a:lnTo>
                <a:lnTo>
                  <a:pt x="73152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17" y="15011"/>
                </a:lnTo>
                <a:lnTo>
                  <a:pt x="87934" y="11582"/>
                </a:lnTo>
                <a:lnTo>
                  <a:pt x="95415" y="11582"/>
                </a:lnTo>
                <a:lnTo>
                  <a:pt x="97878" y="18961"/>
                </a:lnTo>
                <a:lnTo>
                  <a:pt x="97878" y="24904"/>
                </a:lnTo>
                <a:lnTo>
                  <a:pt x="112814" y="24904"/>
                </a:lnTo>
                <a:lnTo>
                  <a:pt x="87807" y="0"/>
                </a:lnTo>
                <a:lnTo>
                  <a:pt x="72859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43"/>
                </a:lnTo>
                <a:lnTo>
                  <a:pt x="59296" y="75526"/>
                </a:lnTo>
                <a:lnTo>
                  <a:pt x="63385" y="91020"/>
                </a:lnTo>
                <a:lnTo>
                  <a:pt x="71869" y="101003"/>
                </a:lnTo>
                <a:lnTo>
                  <a:pt x="86106" y="104533"/>
                </a:lnTo>
                <a:lnTo>
                  <a:pt x="98831" y="101981"/>
                </a:lnTo>
                <a:lnTo>
                  <a:pt x="107670" y="94576"/>
                </a:lnTo>
                <a:lnTo>
                  <a:pt x="108369" y="92951"/>
                </a:lnTo>
                <a:lnTo>
                  <a:pt x="112826" y="82740"/>
                </a:lnTo>
                <a:lnTo>
                  <a:pt x="114515" y="668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371868" y="1272412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69">
                <a:moveTo>
                  <a:pt x="34163" y="0"/>
                </a:moveTo>
                <a:lnTo>
                  <a:pt x="23291" y="0"/>
                </a:lnTo>
                <a:lnTo>
                  <a:pt x="23291" y="2019"/>
                </a:lnTo>
                <a:lnTo>
                  <a:pt x="20015" y="9918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69">
                <a:moveTo>
                  <a:pt x="113868" y="2019"/>
                </a:moveTo>
                <a:lnTo>
                  <a:pt x="58902" y="2019"/>
                </a:lnTo>
                <a:lnTo>
                  <a:pt x="58902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29" y="79184"/>
                </a:lnTo>
                <a:lnTo>
                  <a:pt x="68973" y="102514"/>
                </a:lnTo>
                <a:lnTo>
                  <a:pt x="84670" y="102514"/>
                </a:lnTo>
                <a:lnTo>
                  <a:pt x="88061" y="78790"/>
                </a:lnTo>
                <a:lnTo>
                  <a:pt x="94602" y="55092"/>
                </a:lnTo>
                <a:lnTo>
                  <a:pt x="103466" y="33248"/>
                </a:lnTo>
                <a:lnTo>
                  <a:pt x="113868" y="15049"/>
                </a:lnTo>
                <a:lnTo>
                  <a:pt x="113868" y="20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695692" y="1272400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12"/>
                </a:moveTo>
                <a:lnTo>
                  <a:pt x="23291" y="12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605"/>
                </a:lnTo>
                <a:lnTo>
                  <a:pt x="8242" y="16827"/>
                </a:lnTo>
                <a:lnTo>
                  <a:pt x="0" y="17386"/>
                </a:lnTo>
                <a:lnTo>
                  <a:pt x="0" y="28105"/>
                </a:lnTo>
                <a:lnTo>
                  <a:pt x="19240" y="28105"/>
                </a:lnTo>
                <a:lnTo>
                  <a:pt x="19240" y="102527"/>
                </a:lnTo>
                <a:lnTo>
                  <a:pt x="34163" y="102527"/>
                </a:lnTo>
                <a:lnTo>
                  <a:pt x="34163" y="12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52"/>
                </a:lnTo>
                <a:lnTo>
                  <a:pt x="96850" y="54152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29"/>
                </a:lnTo>
                <a:lnTo>
                  <a:pt x="103924" y="44919"/>
                </a:lnTo>
                <a:lnTo>
                  <a:pt x="105981" y="42570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73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70"/>
                </a:lnTo>
                <a:lnTo>
                  <a:pt x="77089" y="42570"/>
                </a:lnTo>
                <a:lnTo>
                  <a:pt x="74726" y="35191"/>
                </a:lnTo>
                <a:lnTo>
                  <a:pt x="74726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85" y="0"/>
                </a:lnTo>
                <a:lnTo>
                  <a:pt x="75946" y="1790"/>
                </a:lnTo>
                <a:lnTo>
                  <a:pt x="68084" y="6921"/>
                </a:lnTo>
                <a:lnTo>
                  <a:pt x="63106" y="15036"/>
                </a:lnTo>
                <a:lnTo>
                  <a:pt x="61379" y="25781"/>
                </a:lnTo>
                <a:lnTo>
                  <a:pt x="62255" y="34010"/>
                </a:lnTo>
                <a:lnTo>
                  <a:pt x="64795" y="40335"/>
                </a:lnTo>
                <a:lnTo>
                  <a:pt x="68834" y="44919"/>
                </a:lnTo>
                <a:lnTo>
                  <a:pt x="74206" y="47929"/>
                </a:lnTo>
                <a:lnTo>
                  <a:pt x="74206" y="48221"/>
                </a:lnTo>
                <a:lnTo>
                  <a:pt x="67856" y="50952"/>
                </a:lnTo>
                <a:lnTo>
                  <a:pt x="62852" y="56095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3990" y="102590"/>
                </a:lnTo>
                <a:lnTo>
                  <a:pt x="86385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729499" y="8831135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5" h="102870">
                <a:moveTo>
                  <a:pt x="96989" y="0"/>
                </a:moveTo>
                <a:lnTo>
                  <a:pt x="86118" y="0"/>
                </a:lnTo>
                <a:lnTo>
                  <a:pt x="86118" y="2032"/>
                </a:lnTo>
                <a:lnTo>
                  <a:pt x="82842" y="9931"/>
                </a:lnTo>
                <a:lnTo>
                  <a:pt x="77546" y="14592"/>
                </a:lnTo>
                <a:lnTo>
                  <a:pt x="71069" y="16814"/>
                </a:lnTo>
                <a:lnTo>
                  <a:pt x="62826" y="17373"/>
                </a:lnTo>
                <a:lnTo>
                  <a:pt x="62826" y="28092"/>
                </a:lnTo>
                <a:lnTo>
                  <a:pt x="82067" y="28092"/>
                </a:lnTo>
                <a:lnTo>
                  <a:pt x="82067" y="102514"/>
                </a:lnTo>
                <a:lnTo>
                  <a:pt x="96989" y="102514"/>
                </a:lnTo>
                <a:lnTo>
                  <a:pt x="96989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29499" y="8507514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2870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26" y="11582"/>
                </a:lnTo>
                <a:lnTo>
                  <a:pt x="94881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29499" y="818395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34"/>
                </a:moveTo>
                <a:lnTo>
                  <a:pt x="112433" y="63207"/>
                </a:lnTo>
                <a:lnTo>
                  <a:pt x="108864" y="55918"/>
                </a:lnTo>
                <a:lnTo>
                  <a:pt x="103505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70" y="40805"/>
                </a:lnTo>
                <a:lnTo>
                  <a:pt x="110604" y="33947"/>
                </a:lnTo>
                <a:lnTo>
                  <a:pt x="111633" y="26200"/>
                </a:lnTo>
                <a:lnTo>
                  <a:pt x="109308" y="13436"/>
                </a:lnTo>
                <a:lnTo>
                  <a:pt x="103365" y="5397"/>
                </a:lnTo>
                <a:lnTo>
                  <a:pt x="95338" y="1206"/>
                </a:lnTo>
                <a:lnTo>
                  <a:pt x="86766" y="0"/>
                </a:lnTo>
                <a:lnTo>
                  <a:pt x="75133" y="1930"/>
                </a:lnTo>
                <a:lnTo>
                  <a:pt x="66789" y="7607"/>
                </a:lnTo>
                <a:lnTo>
                  <a:pt x="61747" y="16865"/>
                </a:lnTo>
                <a:lnTo>
                  <a:pt x="60071" y="29540"/>
                </a:lnTo>
                <a:lnTo>
                  <a:pt x="74206" y="29540"/>
                </a:lnTo>
                <a:lnTo>
                  <a:pt x="74206" y="20281"/>
                </a:lnTo>
                <a:lnTo>
                  <a:pt x="76822" y="11582"/>
                </a:lnTo>
                <a:lnTo>
                  <a:pt x="93700" y="11582"/>
                </a:lnTo>
                <a:lnTo>
                  <a:pt x="96710" y="18961"/>
                </a:lnTo>
                <a:lnTo>
                  <a:pt x="96710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35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56" y="96291"/>
                </a:lnTo>
                <a:lnTo>
                  <a:pt x="111988" y="86347"/>
                </a:lnTo>
                <a:lnTo>
                  <a:pt x="113728" y="72834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729499" y="7860334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69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5569" h="102870">
                <a:moveTo>
                  <a:pt x="115036" y="66319"/>
                </a:moveTo>
                <a:lnTo>
                  <a:pt x="104965" y="66319"/>
                </a:lnTo>
                <a:lnTo>
                  <a:pt x="104965" y="24041"/>
                </a:lnTo>
                <a:lnTo>
                  <a:pt x="104965" y="0"/>
                </a:lnTo>
                <a:lnTo>
                  <a:pt x="90830" y="0"/>
                </a:lnTo>
                <a:lnTo>
                  <a:pt x="90830" y="24041"/>
                </a:lnTo>
                <a:lnTo>
                  <a:pt x="90830" y="66319"/>
                </a:lnTo>
                <a:lnTo>
                  <a:pt x="69761" y="66319"/>
                </a:lnTo>
                <a:lnTo>
                  <a:pt x="90563" y="24041"/>
                </a:lnTo>
                <a:lnTo>
                  <a:pt x="90830" y="24041"/>
                </a:lnTo>
                <a:lnTo>
                  <a:pt x="90830" y="0"/>
                </a:lnTo>
                <a:lnTo>
                  <a:pt x="89789" y="0"/>
                </a:lnTo>
                <a:lnTo>
                  <a:pt x="57721" y="65316"/>
                </a:lnTo>
                <a:lnTo>
                  <a:pt x="57721" y="79502"/>
                </a:lnTo>
                <a:lnTo>
                  <a:pt x="90830" y="79502"/>
                </a:lnTo>
                <a:lnTo>
                  <a:pt x="90830" y="102527"/>
                </a:lnTo>
                <a:lnTo>
                  <a:pt x="104965" y="102527"/>
                </a:lnTo>
                <a:lnTo>
                  <a:pt x="104965" y="79502"/>
                </a:lnTo>
                <a:lnTo>
                  <a:pt x="115036" y="79502"/>
                </a:lnTo>
                <a:lnTo>
                  <a:pt x="115036" y="663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729499" y="7536726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5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4775">
                <a:moveTo>
                  <a:pt x="113601" y="68338"/>
                </a:moveTo>
                <a:lnTo>
                  <a:pt x="112534" y="56388"/>
                </a:lnTo>
                <a:lnTo>
                  <a:pt x="108750" y="45478"/>
                </a:lnTo>
                <a:lnTo>
                  <a:pt x="101346" y="37541"/>
                </a:lnTo>
                <a:lnTo>
                  <a:pt x="89395" y="34455"/>
                </a:lnTo>
                <a:lnTo>
                  <a:pt x="83375" y="34455"/>
                </a:lnTo>
                <a:lnTo>
                  <a:pt x="77749" y="37503"/>
                </a:lnTo>
                <a:lnTo>
                  <a:pt x="73812" y="42418"/>
                </a:lnTo>
                <a:lnTo>
                  <a:pt x="73558" y="42125"/>
                </a:lnTo>
                <a:lnTo>
                  <a:pt x="76568" y="15201"/>
                </a:lnTo>
                <a:lnTo>
                  <a:pt x="110070" y="15201"/>
                </a:lnTo>
                <a:lnTo>
                  <a:pt x="110070" y="2032"/>
                </a:lnTo>
                <a:lnTo>
                  <a:pt x="65443" y="2032"/>
                </a:lnTo>
                <a:lnTo>
                  <a:pt x="60871" y="55740"/>
                </a:lnTo>
                <a:lnTo>
                  <a:pt x="74079" y="56324"/>
                </a:lnTo>
                <a:lnTo>
                  <a:pt x="75387" y="50673"/>
                </a:lnTo>
                <a:lnTo>
                  <a:pt x="79971" y="46913"/>
                </a:lnTo>
                <a:lnTo>
                  <a:pt x="95808" y="46913"/>
                </a:lnTo>
                <a:lnTo>
                  <a:pt x="98679" y="56896"/>
                </a:lnTo>
                <a:lnTo>
                  <a:pt x="98679" y="68770"/>
                </a:lnTo>
                <a:lnTo>
                  <a:pt x="98056" y="77495"/>
                </a:lnTo>
                <a:lnTo>
                  <a:pt x="95948" y="84937"/>
                </a:lnTo>
                <a:lnTo>
                  <a:pt x="91884" y="90131"/>
                </a:lnTo>
                <a:lnTo>
                  <a:pt x="85471" y="92075"/>
                </a:lnTo>
                <a:lnTo>
                  <a:pt x="77089" y="92075"/>
                </a:lnTo>
                <a:lnTo>
                  <a:pt x="73291" y="85280"/>
                </a:lnTo>
                <a:lnTo>
                  <a:pt x="73291" y="74853"/>
                </a:lnTo>
                <a:lnTo>
                  <a:pt x="59156" y="74853"/>
                </a:lnTo>
                <a:lnTo>
                  <a:pt x="59156" y="77025"/>
                </a:lnTo>
                <a:lnTo>
                  <a:pt x="60883" y="88976"/>
                </a:lnTo>
                <a:lnTo>
                  <a:pt x="65925" y="97574"/>
                </a:lnTo>
                <a:lnTo>
                  <a:pt x="74066" y="102793"/>
                </a:lnTo>
                <a:lnTo>
                  <a:pt x="85077" y="104533"/>
                </a:lnTo>
                <a:lnTo>
                  <a:pt x="97967" y="101777"/>
                </a:lnTo>
                <a:lnTo>
                  <a:pt x="106845" y="94157"/>
                </a:lnTo>
                <a:lnTo>
                  <a:pt x="111950" y="82677"/>
                </a:lnTo>
                <a:lnTo>
                  <a:pt x="113601" y="68338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729499" y="7213155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528" y="66890"/>
                </a:moveTo>
                <a:lnTo>
                  <a:pt x="112725" y="53517"/>
                </a:lnTo>
                <a:lnTo>
                  <a:pt x="110312" y="48793"/>
                </a:lnTo>
                <a:lnTo>
                  <a:pt x="109486" y="47193"/>
                </a:lnTo>
                <a:lnTo>
                  <a:pt x="107835" y="43967"/>
                </a:lnTo>
                <a:lnTo>
                  <a:pt x="100558" y="38239"/>
                </a:lnTo>
                <a:lnTo>
                  <a:pt x="99606" y="38036"/>
                </a:lnTo>
                <a:lnTo>
                  <a:pt x="99606" y="56756"/>
                </a:lnTo>
                <a:lnTo>
                  <a:pt x="99606" y="82969"/>
                </a:lnTo>
                <a:lnTo>
                  <a:pt x="96469" y="92951"/>
                </a:lnTo>
                <a:lnTo>
                  <a:pt x="78536" y="92951"/>
                </a:lnTo>
                <a:lnTo>
                  <a:pt x="74472" y="83553"/>
                </a:lnTo>
                <a:lnTo>
                  <a:pt x="74472" y="71678"/>
                </a:lnTo>
                <a:lnTo>
                  <a:pt x="74942" y="62915"/>
                </a:lnTo>
                <a:lnTo>
                  <a:pt x="76809" y="55626"/>
                </a:lnTo>
                <a:lnTo>
                  <a:pt x="80708" y="50647"/>
                </a:lnTo>
                <a:lnTo>
                  <a:pt x="87299" y="48793"/>
                </a:lnTo>
                <a:lnTo>
                  <a:pt x="95808" y="48793"/>
                </a:lnTo>
                <a:lnTo>
                  <a:pt x="99606" y="56756"/>
                </a:lnTo>
                <a:lnTo>
                  <a:pt x="99606" y="38036"/>
                </a:lnTo>
                <a:lnTo>
                  <a:pt x="91630" y="36334"/>
                </a:lnTo>
                <a:lnTo>
                  <a:pt x="83502" y="36334"/>
                </a:lnTo>
                <a:lnTo>
                  <a:pt x="77228" y="39814"/>
                </a:lnTo>
                <a:lnTo>
                  <a:pt x="73558" y="47193"/>
                </a:lnTo>
                <a:lnTo>
                  <a:pt x="73177" y="46913"/>
                </a:lnTo>
                <a:lnTo>
                  <a:pt x="73507" y="35102"/>
                </a:lnTo>
                <a:lnTo>
                  <a:pt x="75311" y="23660"/>
                </a:lnTo>
                <a:lnTo>
                  <a:pt x="79730" y="15011"/>
                </a:lnTo>
                <a:lnTo>
                  <a:pt x="87960" y="11582"/>
                </a:lnTo>
                <a:lnTo>
                  <a:pt x="95427" y="11582"/>
                </a:lnTo>
                <a:lnTo>
                  <a:pt x="97904" y="18973"/>
                </a:lnTo>
                <a:lnTo>
                  <a:pt x="97904" y="24904"/>
                </a:lnTo>
                <a:lnTo>
                  <a:pt x="112826" y="24904"/>
                </a:lnTo>
                <a:lnTo>
                  <a:pt x="87833" y="0"/>
                </a:lnTo>
                <a:lnTo>
                  <a:pt x="72872" y="4356"/>
                </a:lnTo>
                <a:lnTo>
                  <a:pt x="63855" y="16217"/>
                </a:lnTo>
                <a:lnTo>
                  <a:pt x="59423" y="33845"/>
                </a:lnTo>
                <a:lnTo>
                  <a:pt x="58356" y="53517"/>
                </a:lnTo>
                <a:lnTo>
                  <a:pt x="58318" y="56756"/>
                </a:lnTo>
                <a:lnTo>
                  <a:pt x="59309" y="75539"/>
                </a:lnTo>
                <a:lnTo>
                  <a:pt x="63398" y="91020"/>
                </a:lnTo>
                <a:lnTo>
                  <a:pt x="71869" y="101003"/>
                </a:lnTo>
                <a:lnTo>
                  <a:pt x="86118" y="104533"/>
                </a:lnTo>
                <a:lnTo>
                  <a:pt x="98831" y="101981"/>
                </a:lnTo>
                <a:lnTo>
                  <a:pt x="107683" y="94576"/>
                </a:lnTo>
                <a:lnTo>
                  <a:pt x="108381" y="92951"/>
                </a:lnTo>
                <a:lnTo>
                  <a:pt x="112839" y="82740"/>
                </a:lnTo>
                <a:lnTo>
                  <a:pt x="114528" y="668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729499" y="6889584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55" y="2032"/>
                </a:moveTo>
                <a:lnTo>
                  <a:pt x="58889" y="2032"/>
                </a:lnTo>
                <a:lnTo>
                  <a:pt x="58889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29" y="79197"/>
                </a:lnTo>
                <a:lnTo>
                  <a:pt x="68973" y="102514"/>
                </a:lnTo>
                <a:lnTo>
                  <a:pt x="84670" y="102514"/>
                </a:lnTo>
                <a:lnTo>
                  <a:pt x="88061" y="78790"/>
                </a:lnTo>
                <a:lnTo>
                  <a:pt x="94602" y="55092"/>
                </a:lnTo>
                <a:lnTo>
                  <a:pt x="103454" y="33248"/>
                </a:lnTo>
                <a:lnTo>
                  <a:pt x="113855" y="15049"/>
                </a:lnTo>
                <a:lnTo>
                  <a:pt x="113855" y="203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729499" y="6565963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65"/>
                </a:lnTo>
                <a:lnTo>
                  <a:pt x="96850" y="54165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42"/>
                </a:lnTo>
                <a:lnTo>
                  <a:pt x="103924" y="44932"/>
                </a:lnTo>
                <a:lnTo>
                  <a:pt x="105981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60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83"/>
                </a:lnTo>
                <a:lnTo>
                  <a:pt x="77089" y="42583"/>
                </a:lnTo>
                <a:lnTo>
                  <a:pt x="74726" y="35191"/>
                </a:lnTo>
                <a:lnTo>
                  <a:pt x="74726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72" y="0"/>
                </a:lnTo>
                <a:lnTo>
                  <a:pt x="75946" y="1790"/>
                </a:lnTo>
                <a:lnTo>
                  <a:pt x="68084" y="6921"/>
                </a:lnTo>
                <a:lnTo>
                  <a:pt x="63106" y="15036"/>
                </a:lnTo>
                <a:lnTo>
                  <a:pt x="61379" y="25781"/>
                </a:lnTo>
                <a:lnTo>
                  <a:pt x="62255" y="34010"/>
                </a:lnTo>
                <a:lnTo>
                  <a:pt x="64795" y="40335"/>
                </a:lnTo>
                <a:lnTo>
                  <a:pt x="68821" y="44932"/>
                </a:lnTo>
                <a:lnTo>
                  <a:pt x="74206" y="47942"/>
                </a:lnTo>
                <a:lnTo>
                  <a:pt x="74206" y="48221"/>
                </a:lnTo>
                <a:lnTo>
                  <a:pt x="67856" y="50952"/>
                </a:lnTo>
                <a:lnTo>
                  <a:pt x="62839" y="56108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3990" y="102590"/>
                </a:lnTo>
                <a:lnTo>
                  <a:pt x="86372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729499" y="6242342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439" y="47790"/>
                </a:moveTo>
                <a:lnTo>
                  <a:pt x="100876" y="3543"/>
                </a:lnTo>
                <a:lnTo>
                  <a:pt x="98298" y="2908"/>
                </a:lnTo>
                <a:lnTo>
                  <a:pt x="98298" y="20993"/>
                </a:lnTo>
                <a:lnTo>
                  <a:pt x="98298" y="32867"/>
                </a:lnTo>
                <a:lnTo>
                  <a:pt x="97815" y="41643"/>
                </a:lnTo>
                <a:lnTo>
                  <a:pt x="95948" y="48933"/>
                </a:lnTo>
                <a:lnTo>
                  <a:pt x="92049" y="53911"/>
                </a:lnTo>
                <a:lnTo>
                  <a:pt x="85471" y="55753"/>
                </a:lnTo>
                <a:lnTo>
                  <a:pt x="76962" y="55753"/>
                </a:lnTo>
                <a:lnTo>
                  <a:pt x="73164" y="47790"/>
                </a:lnTo>
                <a:lnTo>
                  <a:pt x="73164" y="21577"/>
                </a:lnTo>
                <a:lnTo>
                  <a:pt x="76301" y="11582"/>
                </a:lnTo>
                <a:lnTo>
                  <a:pt x="94234" y="11582"/>
                </a:lnTo>
                <a:lnTo>
                  <a:pt x="98298" y="20993"/>
                </a:lnTo>
                <a:lnTo>
                  <a:pt x="98298" y="2908"/>
                </a:lnTo>
                <a:lnTo>
                  <a:pt x="86652" y="0"/>
                </a:lnTo>
                <a:lnTo>
                  <a:pt x="73926" y="2565"/>
                </a:lnTo>
                <a:lnTo>
                  <a:pt x="65074" y="9982"/>
                </a:lnTo>
                <a:lnTo>
                  <a:pt x="59918" y="21818"/>
                </a:lnTo>
                <a:lnTo>
                  <a:pt x="58242" y="37655"/>
                </a:lnTo>
                <a:lnTo>
                  <a:pt x="60032" y="51041"/>
                </a:lnTo>
                <a:lnTo>
                  <a:pt x="64922" y="60591"/>
                </a:lnTo>
                <a:lnTo>
                  <a:pt x="72199" y="66306"/>
                </a:lnTo>
                <a:lnTo>
                  <a:pt x="81140" y="68199"/>
                </a:lnTo>
                <a:lnTo>
                  <a:pt x="89268" y="68199"/>
                </a:lnTo>
                <a:lnTo>
                  <a:pt x="95542" y="64731"/>
                </a:lnTo>
                <a:lnTo>
                  <a:pt x="99212" y="57340"/>
                </a:lnTo>
                <a:lnTo>
                  <a:pt x="99593" y="57632"/>
                </a:lnTo>
                <a:lnTo>
                  <a:pt x="99250" y="69443"/>
                </a:lnTo>
                <a:lnTo>
                  <a:pt x="97447" y="80886"/>
                </a:lnTo>
                <a:lnTo>
                  <a:pt x="93027" y="89535"/>
                </a:lnTo>
                <a:lnTo>
                  <a:pt x="84810" y="92951"/>
                </a:lnTo>
                <a:lnTo>
                  <a:pt x="77343" y="92951"/>
                </a:lnTo>
                <a:lnTo>
                  <a:pt x="74866" y="85572"/>
                </a:lnTo>
                <a:lnTo>
                  <a:pt x="74866" y="79629"/>
                </a:lnTo>
                <a:lnTo>
                  <a:pt x="59944" y="79629"/>
                </a:lnTo>
                <a:lnTo>
                  <a:pt x="61556" y="90614"/>
                </a:lnTo>
                <a:lnTo>
                  <a:pt x="66357" y="98386"/>
                </a:lnTo>
                <a:lnTo>
                  <a:pt x="74180" y="103009"/>
                </a:lnTo>
                <a:lnTo>
                  <a:pt x="84937" y="104533"/>
                </a:lnTo>
                <a:lnTo>
                  <a:pt x="99885" y="100190"/>
                </a:lnTo>
                <a:lnTo>
                  <a:pt x="105384" y="92951"/>
                </a:lnTo>
                <a:lnTo>
                  <a:pt x="108902" y="88328"/>
                </a:lnTo>
                <a:lnTo>
                  <a:pt x="113334" y="70700"/>
                </a:lnTo>
                <a:lnTo>
                  <a:pt x="114058" y="57340"/>
                </a:lnTo>
                <a:lnTo>
                  <a:pt x="114147" y="55753"/>
                </a:lnTo>
                <a:lnTo>
                  <a:pt x="114401" y="51041"/>
                </a:lnTo>
                <a:lnTo>
                  <a:pt x="114439" y="477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9" name="object 13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5968" y="5918784"/>
            <a:ext cx="117665" cy="104520"/>
          </a:xfrm>
          <a:prstGeom prst="rect">
            <a:avLst/>
          </a:prstGeom>
        </p:spPr>
      </p:pic>
      <p:pic>
        <p:nvPicPr>
          <p:cNvPr id="140" name="object 14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968" y="5595150"/>
            <a:ext cx="100520" cy="102514"/>
          </a:xfrm>
          <a:prstGeom prst="rect">
            <a:avLst/>
          </a:prstGeom>
        </p:spPr>
      </p:pic>
      <p:pic>
        <p:nvPicPr>
          <p:cNvPr id="141" name="object 1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25968" y="5271541"/>
            <a:ext cx="117005" cy="102539"/>
          </a:xfrm>
          <a:prstGeom prst="rect">
            <a:avLst/>
          </a:prstGeom>
        </p:spPr>
      </p:pic>
      <p:pic>
        <p:nvPicPr>
          <p:cNvPr id="142" name="object 14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25968" y="4947971"/>
            <a:ext cx="117259" cy="104533"/>
          </a:xfrm>
          <a:prstGeom prst="rect">
            <a:avLst/>
          </a:prstGeom>
        </p:spPr>
      </p:pic>
      <p:pic>
        <p:nvPicPr>
          <p:cNvPr id="143" name="object 14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5968" y="4624349"/>
            <a:ext cx="118567" cy="102527"/>
          </a:xfrm>
          <a:prstGeom prst="rect">
            <a:avLst/>
          </a:prstGeom>
        </p:spPr>
      </p:pic>
      <p:sp>
        <p:nvSpPr>
          <p:cNvPr id="144" name="object 144"/>
          <p:cNvSpPr/>
          <p:nvPr/>
        </p:nvSpPr>
        <p:spPr>
          <a:xfrm>
            <a:off x="725714" y="1393367"/>
            <a:ext cx="119380" cy="106045"/>
          </a:xfrm>
          <a:custGeom>
            <a:avLst/>
            <a:gdLst/>
            <a:ahLst/>
            <a:cxnLst/>
            <a:rect l="l" t="t" r="r" b="b"/>
            <a:pathLst>
              <a:path w="119380" h="106044">
                <a:moveTo>
                  <a:pt x="54698" y="72821"/>
                </a:moveTo>
                <a:lnTo>
                  <a:pt x="53403" y="63195"/>
                </a:lnTo>
                <a:lnTo>
                  <a:pt x="49834" y="55905"/>
                </a:lnTo>
                <a:lnTo>
                  <a:pt x="44475" y="51155"/>
                </a:lnTo>
                <a:lnTo>
                  <a:pt x="37807" y="49085"/>
                </a:lnTo>
                <a:lnTo>
                  <a:pt x="37807" y="48653"/>
                </a:lnTo>
                <a:lnTo>
                  <a:pt x="43980" y="45961"/>
                </a:lnTo>
                <a:lnTo>
                  <a:pt x="48641" y="40792"/>
                </a:lnTo>
                <a:lnTo>
                  <a:pt x="51574" y="33947"/>
                </a:lnTo>
                <a:lnTo>
                  <a:pt x="52603" y="26200"/>
                </a:lnTo>
                <a:lnTo>
                  <a:pt x="50279" y="13436"/>
                </a:lnTo>
                <a:lnTo>
                  <a:pt x="44335" y="5397"/>
                </a:lnTo>
                <a:lnTo>
                  <a:pt x="36309" y="1206"/>
                </a:lnTo>
                <a:lnTo>
                  <a:pt x="27736" y="0"/>
                </a:lnTo>
                <a:lnTo>
                  <a:pt x="16103" y="1930"/>
                </a:lnTo>
                <a:lnTo>
                  <a:pt x="7759" y="7607"/>
                </a:lnTo>
                <a:lnTo>
                  <a:pt x="2717" y="16865"/>
                </a:lnTo>
                <a:lnTo>
                  <a:pt x="1041" y="29540"/>
                </a:lnTo>
                <a:lnTo>
                  <a:pt x="15176" y="29540"/>
                </a:lnTo>
                <a:lnTo>
                  <a:pt x="15176" y="20269"/>
                </a:lnTo>
                <a:lnTo>
                  <a:pt x="17792" y="11582"/>
                </a:lnTo>
                <a:lnTo>
                  <a:pt x="34671" y="11582"/>
                </a:lnTo>
                <a:lnTo>
                  <a:pt x="37680" y="18961"/>
                </a:lnTo>
                <a:lnTo>
                  <a:pt x="37680" y="36334"/>
                </a:lnTo>
                <a:lnTo>
                  <a:pt x="34277" y="43865"/>
                </a:lnTo>
                <a:lnTo>
                  <a:pt x="18973" y="43865"/>
                </a:lnTo>
                <a:lnTo>
                  <a:pt x="18973" y="55448"/>
                </a:lnTo>
                <a:lnTo>
                  <a:pt x="35991" y="55448"/>
                </a:lnTo>
                <a:lnTo>
                  <a:pt x="39789" y="61976"/>
                </a:lnTo>
                <a:lnTo>
                  <a:pt x="39789" y="84709"/>
                </a:lnTo>
                <a:lnTo>
                  <a:pt x="36106" y="92951"/>
                </a:lnTo>
                <a:lnTo>
                  <a:pt x="16738" y="92951"/>
                </a:lnTo>
                <a:lnTo>
                  <a:pt x="14122" y="82969"/>
                </a:lnTo>
                <a:lnTo>
                  <a:pt x="14122" y="73990"/>
                </a:lnTo>
                <a:lnTo>
                  <a:pt x="0" y="73990"/>
                </a:lnTo>
                <a:lnTo>
                  <a:pt x="1765" y="87807"/>
                </a:lnTo>
                <a:lnTo>
                  <a:pt x="6921" y="97307"/>
                </a:lnTo>
                <a:lnTo>
                  <a:pt x="15227" y="102781"/>
                </a:lnTo>
                <a:lnTo>
                  <a:pt x="26428" y="104533"/>
                </a:lnTo>
                <a:lnTo>
                  <a:pt x="38900" y="102438"/>
                </a:lnTo>
                <a:lnTo>
                  <a:pt x="47726" y="96291"/>
                </a:lnTo>
                <a:lnTo>
                  <a:pt x="52959" y="86334"/>
                </a:lnTo>
                <a:lnTo>
                  <a:pt x="54698" y="72821"/>
                </a:lnTo>
                <a:close/>
              </a:path>
              <a:path w="119380" h="106044">
                <a:moveTo>
                  <a:pt x="118821" y="69227"/>
                </a:moveTo>
                <a:lnTo>
                  <a:pt x="108750" y="69227"/>
                </a:lnTo>
                <a:lnTo>
                  <a:pt x="108750" y="26949"/>
                </a:lnTo>
                <a:lnTo>
                  <a:pt x="108750" y="2908"/>
                </a:lnTo>
                <a:lnTo>
                  <a:pt x="94615" y="2908"/>
                </a:lnTo>
                <a:lnTo>
                  <a:pt x="94615" y="26949"/>
                </a:lnTo>
                <a:lnTo>
                  <a:pt x="94615" y="69227"/>
                </a:lnTo>
                <a:lnTo>
                  <a:pt x="73545" y="69227"/>
                </a:lnTo>
                <a:lnTo>
                  <a:pt x="94348" y="26949"/>
                </a:lnTo>
                <a:lnTo>
                  <a:pt x="94615" y="26949"/>
                </a:lnTo>
                <a:lnTo>
                  <a:pt x="94615" y="2908"/>
                </a:lnTo>
                <a:lnTo>
                  <a:pt x="93573" y="2908"/>
                </a:lnTo>
                <a:lnTo>
                  <a:pt x="61506" y="68211"/>
                </a:lnTo>
                <a:lnTo>
                  <a:pt x="61506" y="82397"/>
                </a:lnTo>
                <a:lnTo>
                  <a:pt x="94615" y="82397"/>
                </a:lnTo>
                <a:lnTo>
                  <a:pt x="94615" y="105435"/>
                </a:lnTo>
                <a:lnTo>
                  <a:pt x="108750" y="105435"/>
                </a:lnTo>
                <a:lnTo>
                  <a:pt x="108750" y="82397"/>
                </a:lnTo>
                <a:lnTo>
                  <a:pt x="118821" y="82397"/>
                </a:lnTo>
                <a:lnTo>
                  <a:pt x="118821" y="6922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45" name="object 14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5968" y="4300766"/>
            <a:ext cx="117132" cy="104533"/>
          </a:xfrm>
          <a:prstGeom prst="rect">
            <a:avLst/>
          </a:prstGeom>
        </p:spPr>
      </p:pic>
      <p:pic>
        <p:nvPicPr>
          <p:cNvPr id="146" name="object 14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5968" y="3977170"/>
            <a:ext cx="118059" cy="104533"/>
          </a:xfrm>
          <a:prstGeom prst="rect">
            <a:avLst/>
          </a:prstGeom>
        </p:spPr>
      </p:pic>
      <p:pic>
        <p:nvPicPr>
          <p:cNvPr id="147" name="object 1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5968" y="3653574"/>
            <a:ext cx="117386" cy="102514"/>
          </a:xfrm>
          <a:prstGeom prst="rect">
            <a:avLst/>
          </a:prstGeom>
        </p:spPr>
      </p:pic>
      <p:pic>
        <p:nvPicPr>
          <p:cNvPr id="148" name="object 1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5968" y="3329965"/>
            <a:ext cx="117919" cy="104546"/>
          </a:xfrm>
          <a:prstGeom prst="rect">
            <a:avLst/>
          </a:prstGeom>
        </p:spPr>
      </p:pic>
      <p:pic>
        <p:nvPicPr>
          <p:cNvPr id="149" name="object 14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5968" y="3006369"/>
            <a:ext cx="117978" cy="104533"/>
          </a:xfrm>
          <a:prstGeom prst="rect">
            <a:avLst/>
          </a:prstGeom>
        </p:spPr>
      </p:pic>
      <p:pic>
        <p:nvPicPr>
          <p:cNvPr id="150" name="object 15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5714" y="2682799"/>
            <a:ext cx="117919" cy="104533"/>
          </a:xfrm>
          <a:prstGeom prst="rect">
            <a:avLst/>
          </a:prstGeom>
        </p:spPr>
      </p:pic>
      <p:pic>
        <p:nvPicPr>
          <p:cNvPr id="151" name="object 15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25714" y="2359190"/>
            <a:ext cx="100774" cy="104533"/>
          </a:xfrm>
          <a:prstGeom prst="rect">
            <a:avLst/>
          </a:prstGeom>
        </p:spPr>
      </p:pic>
      <p:pic>
        <p:nvPicPr>
          <p:cNvPr id="152" name="object 15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25714" y="2035619"/>
            <a:ext cx="117259" cy="104533"/>
          </a:xfrm>
          <a:prstGeom prst="rect">
            <a:avLst/>
          </a:prstGeom>
        </p:spPr>
      </p:pic>
      <p:pic>
        <p:nvPicPr>
          <p:cNvPr id="153" name="object 15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25714" y="1712646"/>
            <a:ext cx="117335" cy="104533"/>
          </a:xfrm>
          <a:prstGeom prst="rect">
            <a:avLst/>
          </a:prstGeom>
        </p:spPr>
      </p:pic>
      <p:sp>
        <p:nvSpPr>
          <p:cNvPr id="154" name="object 154"/>
          <p:cNvSpPr/>
          <p:nvPr/>
        </p:nvSpPr>
        <p:spPr>
          <a:xfrm>
            <a:off x="6858582" y="1393367"/>
            <a:ext cx="119380" cy="106045"/>
          </a:xfrm>
          <a:custGeom>
            <a:avLst/>
            <a:gdLst/>
            <a:ahLst/>
            <a:cxnLst/>
            <a:rect l="l" t="t" r="r" b="b"/>
            <a:pathLst>
              <a:path w="119379" h="106044">
                <a:moveTo>
                  <a:pt x="54686" y="72821"/>
                </a:moveTo>
                <a:lnTo>
                  <a:pt x="53390" y="63195"/>
                </a:lnTo>
                <a:lnTo>
                  <a:pt x="49822" y="55905"/>
                </a:lnTo>
                <a:lnTo>
                  <a:pt x="44475" y="51155"/>
                </a:lnTo>
                <a:lnTo>
                  <a:pt x="37807" y="49085"/>
                </a:lnTo>
                <a:lnTo>
                  <a:pt x="37807" y="48653"/>
                </a:lnTo>
                <a:lnTo>
                  <a:pt x="43980" y="45961"/>
                </a:lnTo>
                <a:lnTo>
                  <a:pt x="48641" y="40792"/>
                </a:lnTo>
                <a:lnTo>
                  <a:pt x="51574" y="33947"/>
                </a:lnTo>
                <a:lnTo>
                  <a:pt x="52603" y="26200"/>
                </a:lnTo>
                <a:lnTo>
                  <a:pt x="50279" y="13436"/>
                </a:lnTo>
                <a:lnTo>
                  <a:pt x="44335" y="5397"/>
                </a:lnTo>
                <a:lnTo>
                  <a:pt x="36309" y="1206"/>
                </a:lnTo>
                <a:lnTo>
                  <a:pt x="27736" y="0"/>
                </a:lnTo>
                <a:lnTo>
                  <a:pt x="16103" y="1930"/>
                </a:lnTo>
                <a:lnTo>
                  <a:pt x="7759" y="7607"/>
                </a:lnTo>
                <a:lnTo>
                  <a:pt x="2717" y="16865"/>
                </a:lnTo>
                <a:lnTo>
                  <a:pt x="1041" y="29540"/>
                </a:lnTo>
                <a:lnTo>
                  <a:pt x="15176" y="29540"/>
                </a:lnTo>
                <a:lnTo>
                  <a:pt x="15176" y="20269"/>
                </a:lnTo>
                <a:lnTo>
                  <a:pt x="17780" y="11582"/>
                </a:lnTo>
                <a:lnTo>
                  <a:pt x="34671" y="11582"/>
                </a:lnTo>
                <a:lnTo>
                  <a:pt x="37680" y="18961"/>
                </a:lnTo>
                <a:lnTo>
                  <a:pt x="37680" y="36334"/>
                </a:lnTo>
                <a:lnTo>
                  <a:pt x="34277" y="43865"/>
                </a:lnTo>
                <a:lnTo>
                  <a:pt x="18973" y="43865"/>
                </a:lnTo>
                <a:lnTo>
                  <a:pt x="18973" y="55448"/>
                </a:lnTo>
                <a:lnTo>
                  <a:pt x="35991" y="55448"/>
                </a:lnTo>
                <a:lnTo>
                  <a:pt x="39789" y="61976"/>
                </a:lnTo>
                <a:lnTo>
                  <a:pt x="39789" y="84709"/>
                </a:lnTo>
                <a:lnTo>
                  <a:pt x="36093" y="92951"/>
                </a:lnTo>
                <a:lnTo>
                  <a:pt x="16738" y="92951"/>
                </a:lnTo>
                <a:lnTo>
                  <a:pt x="14122" y="82969"/>
                </a:lnTo>
                <a:lnTo>
                  <a:pt x="14122" y="73990"/>
                </a:lnTo>
                <a:lnTo>
                  <a:pt x="0" y="73990"/>
                </a:lnTo>
                <a:lnTo>
                  <a:pt x="1765" y="87807"/>
                </a:lnTo>
                <a:lnTo>
                  <a:pt x="6921" y="97307"/>
                </a:lnTo>
                <a:lnTo>
                  <a:pt x="15227" y="102781"/>
                </a:lnTo>
                <a:lnTo>
                  <a:pt x="26428" y="104533"/>
                </a:lnTo>
                <a:lnTo>
                  <a:pt x="38900" y="102438"/>
                </a:lnTo>
                <a:lnTo>
                  <a:pt x="47713" y="96291"/>
                </a:lnTo>
                <a:lnTo>
                  <a:pt x="52946" y="86334"/>
                </a:lnTo>
                <a:lnTo>
                  <a:pt x="54686" y="72821"/>
                </a:lnTo>
                <a:close/>
              </a:path>
              <a:path w="119379" h="106044">
                <a:moveTo>
                  <a:pt x="118808" y="69227"/>
                </a:moveTo>
                <a:lnTo>
                  <a:pt x="108737" y="69227"/>
                </a:lnTo>
                <a:lnTo>
                  <a:pt x="108737" y="26949"/>
                </a:lnTo>
                <a:lnTo>
                  <a:pt x="108737" y="2908"/>
                </a:lnTo>
                <a:lnTo>
                  <a:pt x="94602" y="2908"/>
                </a:lnTo>
                <a:lnTo>
                  <a:pt x="94602" y="26949"/>
                </a:lnTo>
                <a:lnTo>
                  <a:pt x="94602" y="69227"/>
                </a:lnTo>
                <a:lnTo>
                  <a:pt x="73533" y="69227"/>
                </a:lnTo>
                <a:lnTo>
                  <a:pt x="94335" y="26949"/>
                </a:lnTo>
                <a:lnTo>
                  <a:pt x="94602" y="26949"/>
                </a:lnTo>
                <a:lnTo>
                  <a:pt x="94602" y="2908"/>
                </a:lnTo>
                <a:lnTo>
                  <a:pt x="93560" y="2908"/>
                </a:lnTo>
                <a:lnTo>
                  <a:pt x="61493" y="68211"/>
                </a:lnTo>
                <a:lnTo>
                  <a:pt x="61493" y="82397"/>
                </a:lnTo>
                <a:lnTo>
                  <a:pt x="94602" y="82397"/>
                </a:lnTo>
                <a:lnTo>
                  <a:pt x="94602" y="105435"/>
                </a:lnTo>
                <a:lnTo>
                  <a:pt x="108737" y="105435"/>
                </a:lnTo>
                <a:lnTo>
                  <a:pt x="108737" y="82397"/>
                </a:lnTo>
                <a:lnTo>
                  <a:pt x="118808" y="82397"/>
                </a:lnTo>
                <a:lnTo>
                  <a:pt x="118808" y="6922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5" name="object 15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858582" y="1712646"/>
            <a:ext cx="117322" cy="104533"/>
          </a:xfrm>
          <a:prstGeom prst="rect">
            <a:avLst/>
          </a:prstGeom>
        </p:spPr>
      </p:pic>
      <p:sp>
        <p:nvSpPr>
          <p:cNvPr id="156" name="object 156"/>
          <p:cNvSpPr/>
          <p:nvPr/>
        </p:nvSpPr>
        <p:spPr>
          <a:xfrm>
            <a:off x="6860272" y="8831135"/>
            <a:ext cx="97155" cy="102870"/>
          </a:xfrm>
          <a:custGeom>
            <a:avLst/>
            <a:gdLst/>
            <a:ahLst/>
            <a:cxnLst/>
            <a:rect l="l" t="t" r="r" b="b"/>
            <a:pathLst>
              <a:path w="97154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97154" h="102870">
                <a:moveTo>
                  <a:pt x="96977" y="0"/>
                </a:moveTo>
                <a:lnTo>
                  <a:pt x="86106" y="0"/>
                </a:lnTo>
                <a:lnTo>
                  <a:pt x="86106" y="2032"/>
                </a:lnTo>
                <a:lnTo>
                  <a:pt x="82829" y="9931"/>
                </a:lnTo>
                <a:lnTo>
                  <a:pt x="77533" y="14592"/>
                </a:lnTo>
                <a:lnTo>
                  <a:pt x="71056" y="16814"/>
                </a:lnTo>
                <a:lnTo>
                  <a:pt x="62814" y="17373"/>
                </a:lnTo>
                <a:lnTo>
                  <a:pt x="62814" y="28092"/>
                </a:lnTo>
                <a:lnTo>
                  <a:pt x="82054" y="28092"/>
                </a:lnTo>
                <a:lnTo>
                  <a:pt x="82054" y="102514"/>
                </a:lnTo>
                <a:lnTo>
                  <a:pt x="96977" y="102514"/>
                </a:lnTo>
                <a:lnTo>
                  <a:pt x="96977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860272" y="8507514"/>
            <a:ext cx="113664" cy="102870"/>
          </a:xfrm>
          <a:custGeom>
            <a:avLst/>
            <a:gdLst/>
            <a:ahLst/>
            <a:cxnLst/>
            <a:rect l="l" t="t" r="r" b="b"/>
            <a:pathLst>
              <a:path w="113665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2870">
                <a:moveTo>
                  <a:pt x="113474" y="88607"/>
                </a:moveTo>
                <a:lnTo>
                  <a:pt x="75907" y="88607"/>
                </a:lnTo>
                <a:lnTo>
                  <a:pt x="84696" y="73266"/>
                </a:lnTo>
                <a:lnTo>
                  <a:pt x="97142" y="61366"/>
                </a:lnTo>
                <a:lnTo>
                  <a:pt x="108254" y="47777"/>
                </a:lnTo>
                <a:lnTo>
                  <a:pt x="113080" y="27368"/>
                </a:lnTo>
                <a:lnTo>
                  <a:pt x="111658" y="16802"/>
                </a:lnTo>
                <a:lnTo>
                  <a:pt x="107099" y="8089"/>
                </a:lnTo>
                <a:lnTo>
                  <a:pt x="98996" y="2184"/>
                </a:lnTo>
                <a:lnTo>
                  <a:pt x="86906" y="0"/>
                </a:lnTo>
                <a:lnTo>
                  <a:pt x="74295" y="2298"/>
                </a:lnTo>
                <a:lnTo>
                  <a:pt x="65811" y="8851"/>
                </a:lnTo>
                <a:lnTo>
                  <a:pt x="61036" y="19240"/>
                </a:lnTo>
                <a:lnTo>
                  <a:pt x="59550" y="33007"/>
                </a:lnTo>
                <a:lnTo>
                  <a:pt x="73685" y="33007"/>
                </a:lnTo>
                <a:lnTo>
                  <a:pt x="73685" y="22580"/>
                </a:lnTo>
                <a:lnTo>
                  <a:pt x="75526" y="11582"/>
                </a:lnTo>
                <a:lnTo>
                  <a:pt x="94881" y="11582"/>
                </a:lnTo>
                <a:lnTo>
                  <a:pt x="98158" y="18669"/>
                </a:lnTo>
                <a:lnTo>
                  <a:pt x="98158" y="27076"/>
                </a:lnTo>
                <a:lnTo>
                  <a:pt x="92075" y="46037"/>
                </a:lnTo>
                <a:lnTo>
                  <a:pt x="78714" y="60020"/>
                </a:lnTo>
                <a:lnTo>
                  <a:pt x="65354" y="76390"/>
                </a:lnTo>
                <a:lnTo>
                  <a:pt x="59283" y="102514"/>
                </a:lnTo>
                <a:lnTo>
                  <a:pt x="113474" y="102514"/>
                </a:lnTo>
                <a:lnTo>
                  <a:pt x="113474" y="88607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6860272" y="8183956"/>
            <a:ext cx="114300" cy="104775"/>
          </a:xfrm>
          <a:custGeom>
            <a:avLst/>
            <a:gdLst/>
            <a:ahLst/>
            <a:cxnLst/>
            <a:rect l="l" t="t" r="r" b="b"/>
            <a:pathLst>
              <a:path w="114300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4775">
                <a:moveTo>
                  <a:pt x="113728" y="72834"/>
                </a:moveTo>
                <a:lnTo>
                  <a:pt x="112433" y="63207"/>
                </a:lnTo>
                <a:lnTo>
                  <a:pt x="108864" y="55918"/>
                </a:lnTo>
                <a:lnTo>
                  <a:pt x="103505" y="51155"/>
                </a:lnTo>
                <a:lnTo>
                  <a:pt x="96850" y="49085"/>
                </a:lnTo>
                <a:lnTo>
                  <a:pt x="96850" y="48653"/>
                </a:lnTo>
                <a:lnTo>
                  <a:pt x="103022" y="45961"/>
                </a:lnTo>
                <a:lnTo>
                  <a:pt x="107670" y="40805"/>
                </a:lnTo>
                <a:lnTo>
                  <a:pt x="110604" y="33947"/>
                </a:lnTo>
                <a:lnTo>
                  <a:pt x="111633" y="26200"/>
                </a:lnTo>
                <a:lnTo>
                  <a:pt x="109308" y="13436"/>
                </a:lnTo>
                <a:lnTo>
                  <a:pt x="103365" y="5397"/>
                </a:lnTo>
                <a:lnTo>
                  <a:pt x="95338" y="1206"/>
                </a:lnTo>
                <a:lnTo>
                  <a:pt x="86766" y="0"/>
                </a:lnTo>
                <a:lnTo>
                  <a:pt x="75133" y="1930"/>
                </a:lnTo>
                <a:lnTo>
                  <a:pt x="66789" y="7607"/>
                </a:lnTo>
                <a:lnTo>
                  <a:pt x="61747" y="16865"/>
                </a:lnTo>
                <a:lnTo>
                  <a:pt x="60071" y="29540"/>
                </a:lnTo>
                <a:lnTo>
                  <a:pt x="74206" y="29540"/>
                </a:lnTo>
                <a:lnTo>
                  <a:pt x="74206" y="20281"/>
                </a:lnTo>
                <a:lnTo>
                  <a:pt x="76822" y="11582"/>
                </a:lnTo>
                <a:lnTo>
                  <a:pt x="93700" y="11582"/>
                </a:lnTo>
                <a:lnTo>
                  <a:pt x="96710" y="18961"/>
                </a:lnTo>
                <a:lnTo>
                  <a:pt x="96710" y="36347"/>
                </a:lnTo>
                <a:lnTo>
                  <a:pt x="93319" y="43878"/>
                </a:lnTo>
                <a:lnTo>
                  <a:pt x="78003" y="43878"/>
                </a:lnTo>
                <a:lnTo>
                  <a:pt x="78003" y="55460"/>
                </a:lnTo>
                <a:lnTo>
                  <a:pt x="95021" y="55460"/>
                </a:lnTo>
                <a:lnTo>
                  <a:pt x="98818" y="61976"/>
                </a:lnTo>
                <a:lnTo>
                  <a:pt x="98818" y="84709"/>
                </a:lnTo>
                <a:lnTo>
                  <a:pt x="95135" y="92951"/>
                </a:lnTo>
                <a:lnTo>
                  <a:pt x="75780" y="92951"/>
                </a:lnTo>
                <a:lnTo>
                  <a:pt x="73164" y="82969"/>
                </a:lnTo>
                <a:lnTo>
                  <a:pt x="73164" y="73990"/>
                </a:lnTo>
                <a:lnTo>
                  <a:pt x="59029" y="73990"/>
                </a:lnTo>
                <a:lnTo>
                  <a:pt x="60794" y="87807"/>
                </a:lnTo>
                <a:lnTo>
                  <a:pt x="65963" y="97307"/>
                </a:lnTo>
                <a:lnTo>
                  <a:pt x="74256" y="102781"/>
                </a:lnTo>
                <a:lnTo>
                  <a:pt x="85471" y="104533"/>
                </a:lnTo>
                <a:lnTo>
                  <a:pt x="97942" y="102438"/>
                </a:lnTo>
                <a:lnTo>
                  <a:pt x="106756" y="96291"/>
                </a:lnTo>
                <a:lnTo>
                  <a:pt x="111988" y="86347"/>
                </a:lnTo>
                <a:lnTo>
                  <a:pt x="113728" y="72834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6860272" y="7860334"/>
            <a:ext cx="115570" cy="102870"/>
          </a:xfrm>
          <a:custGeom>
            <a:avLst/>
            <a:gdLst/>
            <a:ahLst/>
            <a:cxnLst/>
            <a:rect l="l" t="t" r="r" b="b"/>
            <a:pathLst>
              <a:path w="11557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5570" h="102870">
                <a:moveTo>
                  <a:pt x="115023" y="66319"/>
                </a:moveTo>
                <a:lnTo>
                  <a:pt x="104952" y="66319"/>
                </a:lnTo>
                <a:lnTo>
                  <a:pt x="104952" y="24041"/>
                </a:lnTo>
                <a:lnTo>
                  <a:pt x="104952" y="0"/>
                </a:lnTo>
                <a:lnTo>
                  <a:pt x="90817" y="0"/>
                </a:lnTo>
                <a:lnTo>
                  <a:pt x="90817" y="24041"/>
                </a:lnTo>
                <a:lnTo>
                  <a:pt x="90817" y="66319"/>
                </a:lnTo>
                <a:lnTo>
                  <a:pt x="69748" y="66319"/>
                </a:lnTo>
                <a:lnTo>
                  <a:pt x="90551" y="24041"/>
                </a:lnTo>
                <a:lnTo>
                  <a:pt x="90817" y="24041"/>
                </a:lnTo>
                <a:lnTo>
                  <a:pt x="90817" y="0"/>
                </a:lnTo>
                <a:lnTo>
                  <a:pt x="89776" y="0"/>
                </a:lnTo>
                <a:lnTo>
                  <a:pt x="57708" y="65316"/>
                </a:lnTo>
                <a:lnTo>
                  <a:pt x="57708" y="79502"/>
                </a:lnTo>
                <a:lnTo>
                  <a:pt x="90817" y="79502"/>
                </a:lnTo>
                <a:lnTo>
                  <a:pt x="90817" y="102527"/>
                </a:lnTo>
                <a:lnTo>
                  <a:pt x="104952" y="102527"/>
                </a:lnTo>
                <a:lnTo>
                  <a:pt x="104952" y="79502"/>
                </a:lnTo>
                <a:lnTo>
                  <a:pt x="115023" y="79502"/>
                </a:lnTo>
                <a:lnTo>
                  <a:pt x="115023" y="66319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6860272" y="7536726"/>
            <a:ext cx="113664" cy="104775"/>
          </a:xfrm>
          <a:custGeom>
            <a:avLst/>
            <a:gdLst/>
            <a:ahLst/>
            <a:cxnLst/>
            <a:rect l="l" t="t" r="r" b="b"/>
            <a:pathLst>
              <a:path w="113665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3665" h="104775">
                <a:moveTo>
                  <a:pt x="113588" y="68338"/>
                </a:moveTo>
                <a:lnTo>
                  <a:pt x="112522" y="56388"/>
                </a:lnTo>
                <a:lnTo>
                  <a:pt x="108737" y="45478"/>
                </a:lnTo>
                <a:lnTo>
                  <a:pt x="101333" y="37541"/>
                </a:lnTo>
                <a:lnTo>
                  <a:pt x="89382" y="34455"/>
                </a:lnTo>
                <a:lnTo>
                  <a:pt x="83362" y="34455"/>
                </a:lnTo>
                <a:lnTo>
                  <a:pt x="77736" y="37503"/>
                </a:lnTo>
                <a:lnTo>
                  <a:pt x="73799" y="42418"/>
                </a:lnTo>
                <a:lnTo>
                  <a:pt x="73545" y="42125"/>
                </a:lnTo>
                <a:lnTo>
                  <a:pt x="76555" y="15201"/>
                </a:lnTo>
                <a:lnTo>
                  <a:pt x="110058" y="15201"/>
                </a:lnTo>
                <a:lnTo>
                  <a:pt x="110058" y="2032"/>
                </a:lnTo>
                <a:lnTo>
                  <a:pt x="65430" y="2032"/>
                </a:lnTo>
                <a:lnTo>
                  <a:pt x="60858" y="55740"/>
                </a:lnTo>
                <a:lnTo>
                  <a:pt x="74066" y="56324"/>
                </a:lnTo>
                <a:lnTo>
                  <a:pt x="75374" y="50673"/>
                </a:lnTo>
                <a:lnTo>
                  <a:pt x="79959" y="46913"/>
                </a:lnTo>
                <a:lnTo>
                  <a:pt x="95796" y="46913"/>
                </a:lnTo>
                <a:lnTo>
                  <a:pt x="98666" y="56896"/>
                </a:lnTo>
                <a:lnTo>
                  <a:pt x="98666" y="68770"/>
                </a:lnTo>
                <a:lnTo>
                  <a:pt x="98044" y="77495"/>
                </a:lnTo>
                <a:lnTo>
                  <a:pt x="95935" y="84937"/>
                </a:lnTo>
                <a:lnTo>
                  <a:pt x="91871" y="90131"/>
                </a:lnTo>
                <a:lnTo>
                  <a:pt x="85458" y="92075"/>
                </a:lnTo>
                <a:lnTo>
                  <a:pt x="77076" y="92075"/>
                </a:lnTo>
                <a:lnTo>
                  <a:pt x="73279" y="85280"/>
                </a:lnTo>
                <a:lnTo>
                  <a:pt x="73279" y="74853"/>
                </a:lnTo>
                <a:lnTo>
                  <a:pt x="59143" y="74853"/>
                </a:lnTo>
                <a:lnTo>
                  <a:pt x="59143" y="77025"/>
                </a:lnTo>
                <a:lnTo>
                  <a:pt x="60871" y="88976"/>
                </a:lnTo>
                <a:lnTo>
                  <a:pt x="65913" y="97574"/>
                </a:lnTo>
                <a:lnTo>
                  <a:pt x="74053" y="102793"/>
                </a:lnTo>
                <a:lnTo>
                  <a:pt x="85064" y="104533"/>
                </a:lnTo>
                <a:lnTo>
                  <a:pt x="97955" y="101777"/>
                </a:lnTo>
                <a:lnTo>
                  <a:pt x="106832" y="94157"/>
                </a:lnTo>
                <a:lnTo>
                  <a:pt x="111937" y="82677"/>
                </a:lnTo>
                <a:lnTo>
                  <a:pt x="113588" y="68338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6860272" y="7213155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515" y="66890"/>
                </a:moveTo>
                <a:lnTo>
                  <a:pt x="112712" y="53517"/>
                </a:lnTo>
                <a:lnTo>
                  <a:pt x="110299" y="48793"/>
                </a:lnTo>
                <a:lnTo>
                  <a:pt x="109474" y="47193"/>
                </a:lnTo>
                <a:lnTo>
                  <a:pt x="107823" y="43967"/>
                </a:lnTo>
                <a:lnTo>
                  <a:pt x="100545" y="38239"/>
                </a:lnTo>
                <a:lnTo>
                  <a:pt x="99593" y="38036"/>
                </a:lnTo>
                <a:lnTo>
                  <a:pt x="99593" y="56756"/>
                </a:lnTo>
                <a:lnTo>
                  <a:pt x="99593" y="82969"/>
                </a:lnTo>
                <a:lnTo>
                  <a:pt x="96456" y="92951"/>
                </a:lnTo>
                <a:lnTo>
                  <a:pt x="78524" y="92951"/>
                </a:lnTo>
                <a:lnTo>
                  <a:pt x="74460" y="83553"/>
                </a:lnTo>
                <a:lnTo>
                  <a:pt x="74460" y="71678"/>
                </a:lnTo>
                <a:lnTo>
                  <a:pt x="74930" y="62915"/>
                </a:lnTo>
                <a:lnTo>
                  <a:pt x="76796" y="55626"/>
                </a:lnTo>
                <a:lnTo>
                  <a:pt x="80695" y="50647"/>
                </a:lnTo>
                <a:lnTo>
                  <a:pt x="87287" y="48793"/>
                </a:lnTo>
                <a:lnTo>
                  <a:pt x="95796" y="48793"/>
                </a:lnTo>
                <a:lnTo>
                  <a:pt x="99593" y="56756"/>
                </a:lnTo>
                <a:lnTo>
                  <a:pt x="99593" y="38036"/>
                </a:lnTo>
                <a:lnTo>
                  <a:pt x="91617" y="36334"/>
                </a:lnTo>
                <a:lnTo>
                  <a:pt x="83489" y="36334"/>
                </a:lnTo>
                <a:lnTo>
                  <a:pt x="77216" y="39814"/>
                </a:lnTo>
                <a:lnTo>
                  <a:pt x="73545" y="47193"/>
                </a:lnTo>
                <a:lnTo>
                  <a:pt x="73164" y="46913"/>
                </a:lnTo>
                <a:lnTo>
                  <a:pt x="73494" y="35102"/>
                </a:lnTo>
                <a:lnTo>
                  <a:pt x="75298" y="23660"/>
                </a:lnTo>
                <a:lnTo>
                  <a:pt x="79717" y="15011"/>
                </a:lnTo>
                <a:lnTo>
                  <a:pt x="87947" y="11582"/>
                </a:lnTo>
                <a:lnTo>
                  <a:pt x="95415" y="11582"/>
                </a:lnTo>
                <a:lnTo>
                  <a:pt x="97891" y="18973"/>
                </a:lnTo>
                <a:lnTo>
                  <a:pt x="97891" y="24904"/>
                </a:lnTo>
                <a:lnTo>
                  <a:pt x="112814" y="24904"/>
                </a:lnTo>
                <a:lnTo>
                  <a:pt x="87807" y="0"/>
                </a:lnTo>
                <a:lnTo>
                  <a:pt x="72859" y="4356"/>
                </a:lnTo>
                <a:lnTo>
                  <a:pt x="63842" y="16217"/>
                </a:lnTo>
                <a:lnTo>
                  <a:pt x="59410" y="33845"/>
                </a:lnTo>
                <a:lnTo>
                  <a:pt x="58343" y="53517"/>
                </a:lnTo>
                <a:lnTo>
                  <a:pt x="58305" y="56756"/>
                </a:lnTo>
                <a:lnTo>
                  <a:pt x="59296" y="75539"/>
                </a:lnTo>
                <a:lnTo>
                  <a:pt x="63385" y="91020"/>
                </a:lnTo>
                <a:lnTo>
                  <a:pt x="71856" y="101003"/>
                </a:lnTo>
                <a:lnTo>
                  <a:pt x="86106" y="104533"/>
                </a:lnTo>
                <a:lnTo>
                  <a:pt x="98818" y="101981"/>
                </a:lnTo>
                <a:lnTo>
                  <a:pt x="107670" y="94576"/>
                </a:lnTo>
                <a:lnTo>
                  <a:pt x="108369" y="92951"/>
                </a:lnTo>
                <a:lnTo>
                  <a:pt x="112826" y="82740"/>
                </a:lnTo>
                <a:lnTo>
                  <a:pt x="114515" y="668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6860272" y="6889584"/>
            <a:ext cx="114300" cy="102870"/>
          </a:xfrm>
          <a:custGeom>
            <a:avLst/>
            <a:gdLst/>
            <a:ahLst/>
            <a:cxnLst/>
            <a:rect l="l" t="t" r="r" b="b"/>
            <a:pathLst>
              <a:path w="114300" h="102870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300" h="102870">
                <a:moveTo>
                  <a:pt x="113855" y="2032"/>
                </a:moveTo>
                <a:lnTo>
                  <a:pt x="58889" y="2032"/>
                </a:lnTo>
                <a:lnTo>
                  <a:pt x="58889" y="16789"/>
                </a:lnTo>
                <a:lnTo>
                  <a:pt x="99466" y="16789"/>
                </a:lnTo>
                <a:lnTo>
                  <a:pt x="88747" y="34747"/>
                </a:lnTo>
                <a:lnTo>
                  <a:pt x="79451" y="56070"/>
                </a:lnTo>
                <a:lnTo>
                  <a:pt x="72529" y="79197"/>
                </a:lnTo>
                <a:lnTo>
                  <a:pt x="68973" y="102514"/>
                </a:lnTo>
                <a:lnTo>
                  <a:pt x="84670" y="102514"/>
                </a:lnTo>
                <a:lnTo>
                  <a:pt x="88061" y="78790"/>
                </a:lnTo>
                <a:lnTo>
                  <a:pt x="94602" y="55092"/>
                </a:lnTo>
                <a:lnTo>
                  <a:pt x="103454" y="33248"/>
                </a:lnTo>
                <a:lnTo>
                  <a:pt x="113855" y="15049"/>
                </a:lnTo>
                <a:lnTo>
                  <a:pt x="113855" y="2032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6860272" y="6565963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388" y="73850"/>
                </a:moveTo>
                <a:lnTo>
                  <a:pt x="99466" y="48628"/>
                </a:lnTo>
                <a:lnTo>
                  <a:pt x="99466" y="62699"/>
                </a:lnTo>
                <a:lnTo>
                  <a:pt x="99466" y="84277"/>
                </a:lnTo>
                <a:lnTo>
                  <a:pt x="96850" y="92964"/>
                </a:lnTo>
                <a:lnTo>
                  <a:pt x="75907" y="92964"/>
                </a:lnTo>
                <a:lnTo>
                  <a:pt x="73291" y="84277"/>
                </a:lnTo>
                <a:lnTo>
                  <a:pt x="73291" y="62699"/>
                </a:lnTo>
                <a:lnTo>
                  <a:pt x="75907" y="54165"/>
                </a:lnTo>
                <a:lnTo>
                  <a:pt x="96850" y="54165"/>
                </a:lnTo>
                <a:lnTo>
                  <a:pt x="99466" y="62699"/>
                </a:lnTo>
                <a:lnTo>
                  <a:pt x="99466" y="48628"/>
                </a:lnTo>
                <a:lnTo>
                  <a:pt x="98552" y="48221"/>
                </a:lnTo>
                <a:lnTo>
                  <a:pt x="98552" y="47942"/>
                </a:lnTo>
                <a:lnTo>
                  <a:pt x="103924" y="44932"/>
                </a:lnTo>
                <a:lnTo>
                  <a:pt x="105981" y="42583"/>
                </a:lnTo>
                <a:lnTo>
                  <a:pt x="107950" y="40335"/>
                </a:lnTo>
                <a:lnTo>
                  <a:pt x="110490" y="34010"/>
                </a:lnTo>
                <a:lnTo>
                  <a:pt x="111379" y="25781"/>
                </a:lnTo>
                <a:lnTo>
                  <a:pt x="109639" y="15036"/>
                </a:lnTo>
                <a:lnTo>
                  <a:pt x="107530" y="11595"/>
                </a:lnTo>
                <a:lnTo>
                  <a:pt x="104660" y="6921"/>
                </a:lnTo>
                <a:lnTo>
                  <a:pt x="98031" y="2603"/>
                </a:lnTo>
                <a:lnTo>
                  <a:pt x="98031" y="18834"/>
                </a:lnTo>
                <a:lnTo>
                  <a:pt x="98031" y="35191"/>
                </a:lnTo>
                <a:lnTo>
                  <a:pt x="95669" y="42583"/>
                </a:lnTo>
                <a:lnTo>
                  <a:pt x="77089" y="42583"/>
                </a:lnTo>
                <a:lnTo>
                  <a:pt x="74726" y="35191"/>
                </a:lnTo>
                <a:lnTo>
                  <a:pt x="74726" y="18834"/>
                </a:lnTo>
                <a:lnTo>
                  <a:pt x="77089" y="11595"/>
                </a:lnTo>
                <a:lnTo>
                  <a:pt x="95669" y="11595"/>
                </a:lnTo>
                <a:lnTo>
                  <a:pt x="98031" y="18834"/>
                </a:lnTo>
                <a:lnTo>
                  <a:pt x="98031" y="2603"/>
                </a:lnTo>
                <a:lnTo>
                  <a:pt x="96799" y="1790"/>
                </a:lnTo>
                <a:lnTo>
                  <a:pt x="86372" y="0"/>
                </a:lnTo>
                <a:lnTo>
                  <a:pt x="75946" y="1790"/>
                </a:lnTo>
                <a:lnTo>
                  <a:pt x="68084" y="6921"/>
                </a:lnTo>
                <a:lnTo>
                  <a:pt x="63106" y="15036"/>
                </a:lnTo>
                <a:lnTo>
                  <a:pt x="61379" y="25781"/>
                </a:lnTo>
                <a:lnTo>
                  <a:pt x="62255" y="34010"/>
                </a:lnTo>
                <a:lnTo>
                  <a:pt x="64795" y="40335"/>
                </a:lnTo>
                <a:lnTo>
                  <a:pt x="68821" y="44932"/>
                </a:lnTo>
                <a:lnTo>
                  <a:pt x="74206" y="47942"/>
                </a:lnTo>
                <a:lnTo>
                  <a:pt x="74206" y="48221"/>
                </a:lnTo>
                <a:lnTo>
                  <a:pt x="67856" y="50952"/>
                </a:lnTo>
                <a:lnTo>
                  <a:pt x="62839" y="56108"/>
                </a:lnTo>
                <a:lnTo>
                  <a:pt x="59550" y="63728"/>
                </a:lnTo>
                <a:lnTo>
                  <a:pt x="58369" y="73850"/>
                </a:lnTo>
                <a:lnTo>
                  <a:pt x="60071" y="87147"/>
                </a:lnTo>
                <a:lnTo>
                  <a:pt x="65252" y="96748"/>
                </a:lnTo>
                <a:lnTo>
                  <a:pt x="73990" y="102590"/>
                </a:lnTo>
                <a:lnTo>
                  <a:pt x="86372" y="104546"/>
                </a:lnTo>
                <a:lnTo>
                  <a:pt x="98755" y="102590"/>
                </a:lnTo>
                <a:lnTo>
                  <a:pt x="107492" y="96748"/>
                </a:lnTo>
                <a:lnTo>
                  <a:pt x="109537" y="92964"/>
                </a:lnTo>
                <a:lnTo>
                  <a:pt x="112674" y="87147"/>
                </a:lnTo>
                <a:lnTo>
                  <a:pt x="114388" y="7385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6860272" y="6242342"/>
            <a:ext cx="114935" cy="104775"/>
          </a:xfrm>
          <a:custGeom>
            <a:avLst/>
            <a:gdLst/>
            <a:ahLst/>
            <a:cxnLst/>
            <a:rect l="l" t="t" r="r" b="b"/>
            <a:pathLst>
              <a:path w="114934" h="104775">
                <a:moveTo>
                  <a:pt x="34163" y="0"/>
                </a:moveTo>
                <a:lnTo>
                  <a:pt x="23291" y="0"/>
                </a:lnTo>
                <a:lnTo>
                  <a:pt x="23291" y="2032"/>
                </a:lnTo>
                <a:lnTo>
                  <a:pt x="20015" y="9931"/>
                </a:lnTo>
                <a:lnTo>
                  <a:pt x="14719" y="14592"/>
                </a:lnTo>
                <a:lnTo>
                  <a:pt x="8242" y="16814"/>
                </a:lnTo>
                <a:lnTo>
                  <a:pt x="0" y="17373"/>
                </a:lnTo>
                <a:lnTo>
                  <a:pt x="0" y="28092"/>
                </a:lnTo>
                <a:lnTo>
                  <a:pt x="19240" y="28092"/>
                </a:lnTo>
                <a:lnTo>
                  <a:pt x="19240" y="102514"/>
                </a:lnTo>
                <a:lnTo>
                  <a:pt x="34163" y="102514"/>
                </a:lnTo>
                <a:lnTo>
                  <a:pt x="34163" y="0"/>
                </a:lnTo>
                <a:close/>
              </a:path>
              <a:path w="114934" h="104775">
                <a:moveTo>
                  <a:pt x="114427" y="47790"/>
                </a:moveTo>
                <a:lnTo>
                  <a:pt x="100876" y="3543"/>
                </a:lnTo>
                <a:lnTo>
                  <a:pt x="98298" y="2908"/>
                </a:lnTo>
                <a:lnTo>
                  <a:pt x="98298" y="20993"/>
                </a:lnTo>
                <a:lnTo>
                  <a:pt x="98298" y="32867"/>
                </a:lnTo>
                <a:lnTo>
                  <a:pt x="97815" y="41643"/>
                </a:lnTo>
                <a:lnTo>
                  <a:pt x="95948" y="48933"/>
                </a:lnTo>
                <a:lnTo>
                  <a:pt x="92036" y="53911"/>
                </a:lnTo>
                <a:lnTo>
                  <a:pt x="85458" y="55753"/>
                </a:lnTo>
                <a:lnTo>
                  <a:pt x="76949" y="55753"/>
                </a:lnTo>
                <a:lnTo>
                  <a:pt x="73164" y="47790"/>
                </a:lnTo>
                <a:lnTo>
                  <a:pt x="73164" y="21577"/>
                </a:lnTo>
                <a:lnTo>
                  <a:pt x="76288" y="11582"/>
                </a:lnTo>
                <a:lnTo>
                  <a:pt x="94221" y="11582"/>
                </a:lnTo>
                <a:lnTo>
                  <a:pt x="98298" y="20993"/>
                </a:lnTo>
                <a:lnTo>
                  <a:pt x="98298" y="2908"/>
                </a:lnTo>
                <a:lnTo>
                  <a:pt x="86652" y="0"/>
                </a:lnTo>
                <a:lnTo>
                  <a:pt x="73914" y="2565"/>
                </a:lnTo>
                <a:lnTo>
                  <a:pt x="65062" y="9982"/>
                </a:lnTo>
                <a:lnTo>
                  <a:pt x="59905" y="21818"/>
                </a:lnTo>
                <a:lnTo>
                  <a:pt x="58229" y="37655"/>
                </a:lnTo>
                <a:lnTo>
                  <a:pt x="60020" y="51041"/>
                </a:lnTo>
                <a:lnTo>
                  <a:pt x="64922" y="60591"/>
                </a:lnTo>
                <a:lnTo>
                  <a:pt x="72199" y="66306"/>
                </a:lnTo>
                <a:lnTo>
                  <a:pt x="81140" y="68199"/>
                </a:lnTo>
                <a:lnTo>
                  <a:pt x="89255" y="68199"/>
                </a:lnTo>
                <a:lnTo>
                  <a:pt x="95529" y="64731"/>
                </a:lnTo>
                <a:lnTo>
                  <a:pt x="99212" y="57340"/>
                </a:lnTo>
                <a:lnTo>
                  <a:pt x="99593" y="57632"/>
                </a:lnTo>
                <a:lnTo>
                  <a:pt x="99250" y="69443"/>
                </a:lnTo>
                <a:lnTo>
                  <a:pt x="97447" y="80886"/>
                </a:lnTo>
                <a:lnTo>
                  <a:pt x="93014" y="89535"/>
                </a:lnTo>
                <a:lnTo>
                  <a:pt x="84797" y="92951"/>
                </a:lnTo>
                <a:lnTo>
                  <a:pt x="77330" y="92951"/>
                </a:lnTo>
                <a:lnTo>
                  <a:pt x="74866" y="85572"/>
                </a:lnTo>
                <a:lnTo>
                  <a:pt x="74866" y="79629"/>
                </a:lnTo>
                <a:lnTo>
                  <a:pt x="59944" y="79629"/>
                </a:lnTo>
                <a:lnTo>
                  <a:pt x="61556" y="90614"/>
                </a:lnTo>
                <a:lnTo>
                  <a:pt x="66357" y="98386"/>
                </a:lnTo>
                <a:lnTo>
                  <a:pt x="74180" y="103009"/>
                </a:lnTo>
                <a:lnTo>
                  <a:pt x="84937" y="104533"/>
                </a:lnTo>
                <a:lnTo>
                  <a:pt x="99872" y="100190"/>
                </a:lnTo>
                <a:lnTo>
                  <a:pt x="105371" y="92951"/>
                </a:lnTo>
                <a:lnTo>
                  <a:pt x="108889" y="88328"/>
                </a:lnTo>
                <a:lnTo>
                  <a:pt x="113322" y="70700"/>
                </a:lnTo>
                <a:lnTo>
                  <a:pt x="114046" y="57340"/>
                </a:lnTo>
                <a:lnTo>
                  <a:pt x="114134" y="55753"/>
                </a:lnTo>
                <a:lnTo>
                  <a:pt x="114388" y="51041"/>
                </a:lnTo>
                <a:lnTo>
                  <a:pt x="114427" y="4779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65" name="object 16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6856728" y="5918784"/>
            <a:ext cx="117678" cy="104520"/>
          </a:xfrm>
          <a:prstGeom prst="rect">
            <a:avLst/>
          </a:prstGeom>
        </p:spPr>
      </p:pic>
      <p:pic>
        <p:nvPicPr>
          <p:cNvPr id="166" name="object 16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6728" y="5595150"/>
            <a:ext cx="100520" cy="102514"/>
          </a:xfrm>
          <a:prstGeom prst="rect">
            <a:avLst/>
          </a:prstGeom>
        </p:spPr>
      </p:pic>
      <p:pic>
        <p:nvPicPr>
          <p:cNvPr id="167" name="object 16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856728" y="5271541"/>
            <a:ext cx="117017" cy="102539"/>
          </a:xfrm>
          <a:prstGeom prst="rect">
            <a:avLst/>
          </a:prstGeom>
        </p:spPr>
      </p:pic>
      <p:pic>
        <p:nvPicPr>
          <p:cNvPr id="168" name="object 16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856728" y="4947971"/>
            <a:ext cx="117271" cy="104533"/>
          </a:xfrm>
          <a:prstGeom prst="rect">
            <a:avLst/>
          </a:prstGeom>
        </p:spPr>
      </p:pic>
      <p:pic>
        <p:nvPicPr>
          <p:cNvPr id="169" name="object 16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856728" y="4624349"/>
            <a:ext cx="118567" cy="102527"/>
          </a:xfrm>
          <a:prstGeom prst="rect">
            <a:avLst/>
          </a:prstGeom>
        </p:spPr>
      </p:pic>
      <p:pic>
        <p:nvPicPr>
          <p:cNvPr id="170" name="object 17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6856728" y="4300766"/>
            <a:ext cx="117132" cy="104533"/>
          </a:xfrm>
          <a:prstGeom prst="rect">
            <a:avLst/>
          </a:prstGeom>
        </p:spPr>
      </p:pic>
      <p:pic>
        <p:nvPicPr>
          <p:cNvPr id="171" name="object 17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856728" y="3977170"/>
            <a:ext cx="118059" cy="104533"/>
          </a:xfrm>
          <a:prstGeom prst="rect">
            <a:avLst/>
          </a:prstGeom>
        </p:spPr>
      </p:pic>
      <p:pic>
        <p:nvPicPr>
          <p:cNvPr id="172" name="object 17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856728" y="3653574"/>
            <a:ext cx="117398" cy="102514"/>
          </a:xfrm>
          <a:prstGeom prst="rect">
            <a:avLst/>
          </a:prstGeom>
        </p:spPr>
      </p:pic>
      <p:pic>
        <p:nvPicPr>
          <p:cNvPr id="173" name="object 17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6856728" y="3329965"/>
            <a:ext cx="117932" cy="104546"/>
          </a:xfrm>
          <a:prstGeom prst="rect">
            <a:avLst/>
          </a:prstGeom>
        </p:spPr>
      </p:pic>
      <p:pic>
        <p:nvPicPr>
          <p:cNvPr id="174" name="object 17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6856728" y="3006369"/>
            <a:ext cx="117978" cy="104533"/>
          </a:xfrm>
          <a:prstGeom prst="rect">
            <a:avLst/>
          </a:prstGeom>
        </p:spPr>
      </p:pic>
      <p:pic>
        <p:nvPicPr>
          <p:cNvPr id="175" name="object 175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6856474" y="2682799"/>
            <a:ext cx="117932" cy="104533"/>
          </a:xfrm>
          <a:prstGeom prst="rect">
            <a:avLst/>
          </a:prstGeom>
        </p:spPr>
      </p:pic>
      <p:pic>
        <p:nvPicPr>
          <p:cNvPr id="176" name="object 17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856474" y="2359190"/>
            <a:ext cx="100774" cy="104533"/>
          </a:xfrm>
          <a:prstGeom prst="rect">
            <a:avLst/>
          </a:prstGeom>
        </p:spPr>
      </p:pic>
      <p:pic>
        <p:nvPicPr>
          <p:cNvPr id="177" name="object 177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856474" y="2035619"/>
            <a:ext cx="117271" cy="104533"/>
          </a:xfrm>
          <a:prstGeom prst="rect">
            <a:avLst/>
          </a:prstGeom>
        </p:spPr>
      </p:pic>
      <p:grpSp>
        <p:nvGrpSpPr>
          <p:cNvPr id="178" name="object 178"/>
          <p:cNvGrpSpPr/>
          <p:nvPr/>
        </p:nvGrpSpPr>
        <p:grpSpPr>
          <a:xfrm>
            <a:off x="3410279" y="9124798"/>
            <a:ext cx="240665" cy="190500"/>
            <a:chOff x="3410279" y="9124798"/>
            <a:chExt cx="240665" cy="190500"/>
          </a:xfrm>
        </p:grpSpPr>
        <p:pic>
          <p:nvPicPr>
            <p:cNvPr id="179" name="object 179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410279" y="9155303"/>
              <a:ext cx="240233" cy="159664"/>
            </a:xfrm>
            <a:prstGeom prst="rect">
              <a:avLst/>
            </a:prstGeom>
          </p:spPr>
        </p:pic>
        <p:sp>
          <p:nvSpPr>
            <p:cNvPr id="180" name="object 180"/>
            <p:cNvSpPr/>
            <p:nvPr/>
          </p:nvSpPr>
          <p:spPr>
            <a:xfrm>
              <a:off x="3427766" y="9124798"/>
              <a:ext cx="53975" cy="22860"/>
            </a:xfrm>
            <a:custGeom>
              <a:avLst/>
              <a:gdLst/>
              <a:ahLst/>
              <a:cxnLst/>
              <a:rect l="l" t="t" r="r" b="b"/>
              <a:pathLst>
                <a:path w="53975" h="22859">
                  <a:moveTo>
                    <a:pt x="36423" y="0"/>
                  </a:moveTo>
                  <a:lnTo>
                    <a:pt x="17373" y="0"/>
                  </a:lnTo>
                  <a:lnTo>
                    <a:pt x="0" y="22250"/>
                  </a:lnTo>
                  <a:lnTo>
                    <a:pt x="17221" y="22250"/>
                  </a:lnTo>
                  <a:lnTo>
                    <a:pt x="26822" y="9766"/>
                  </a:lnTo>
                  <a:lnTo>
                    <a:pt x="36575" y="22250"/>
                  </a:lnTo>
                  <a:lnTo>
                    <a:pt x="53797" y="22250"/>
                  </a:lnTo>
                  <a:lnTo>
                    <a:pt x="36423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1" name="object 181"/>
          <p:cNvGrpSpPr/>
          <p:nvPr/>
        </p:nvGrpSpPr>
        <p:grpSpPr>
          <a:xfrm>
            <a:off x="3725607" y="9148547"/>
            <a:ext cx="551815" cy="167005"/>
            <a:chOff x="3725607" y="9148547"/>
            <a:chExt cx="551815" cy="167005"/>
          </a:xfrm>
        </p:grpSpPr>
        <p:pic>
          <p:nvPicPr>
            <p:cNvPr id="182" name="object 182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725607" y="9155303"/>
              <a:ext cx="188683" cy="159664"/>
            </a:xfrm>
            <a:prstGeom prst="rect">
              <a:avLst/>
            </a:prstGeom>
          </p:spPr>
        </p:pic>
        <p:sp>
          <p:nvSpPr>
            <p:cNvPr id="183" name="object 183"/>
            <p:cNvSpPr/>
            <p:nvPr/>
          </p:nvSpPr>
          <p:spPr>
            <a:xfrm>
              <a:off x="3935817" y="9184119"/>
              <a:ext cx="60960" cy="98425"/>
            </a:xfrm>
            <a:custGeom>
              <a:avLst/>
              <a:gdLst/>
              <a:ahLst/>
              <a:cxnLst/>
              <a:rect l="l" t="t" r="r" b="b"/>
              <a:pathLst>
                <a:path w="60960" h="98425">
                  <a:moveTo>
                    <a:pt x="39052" y="0"/>
                  </a:moveTo>
                  <a:lnTo>
                    <a:pt x="32131" y="937"/>
                  </a:lnTo>
                  <a:lnTo>
                    <a:pt x="25979" y="3638"/>
                  </a:lnTo>
                  <a:lnTo>
                    <a:pt x="20819" y="7940"/>
                  </a:lnTo>
                  <a:lnTo>
                    <a:pt x="16878" y="13677"/>
                  </a:lnTo>
                  <a:lnTo>
                    <a:pt x="16395" y="13677"/>
                  </a:lnTo>
                  <a:lnTo>
                    <a:pt x="16395" y="2476"/>
                  </a:lnTo>
                  <a:lnTo>
                    <a:pt x="0" y="2476"/>
                  </a:lnTo>
                  <a:lnTo>
                    <a:pt x="0" y="98132"/>
                  </a:lnTo>
                  <a:lnTo>
                    <a:pt x="17360" y="98132"/>
                  </a:lnTo>
                  <a:lnTo>
                    <a:pt x="17360" y="21501"/>
                  </a:lnTo>
                  <a:lnTo>
                    <a:pt x="24104" y="15278"/>
                  </a:lnTo>
                  <a:lnTo>
                    <a:pt x="39865" y="15278"/>
                  </a:lnTo>
                  <a:lnTo>
                    <a:pt x="43230" y="20091"/>
                  </a:lnTo>
                  <a:lnTo>
                    <a:pt x="43230" y="98132"/>
                  </a:lnTo>
                  <a:lnTo>
                    <a:pt x="60591" y="98132"/>
                  </a:lnTo>
                  <a:lnTo>
                    <a:pt x="60591" y="25958"/>
                  </a:lnTo>
                  <a:lnTo>
                    <a:pt x="59080" y="13721"/>
                  </a:lnTo>
                  <a:lnTo>
                    <a:pt x="54765" y="5707"/>
                  </a:lnTo>
                  <a:lnTo>
                    <a:pt x="47979" y="1328"/>
                  </a:lnTo>
                  <a:lnTo>
                    <a:pt x="39052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4" name="object 18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5522" y="9148547"/>
              <a:ext cx="261480" cy="166420"/>
            </a:xfrm>
            <a:prstGeom prst="rect">
              <a:avLst/>
            </a:prstGeom>
          </p:spPr>
        </p:pic>
      </p:grpSp>
      <p:sp>
        <p:nvSpPr>
          <p:cNvPr id="185" name="object 185"/>
          <p:cNvSpPr txBox="1"/>
          <p:nvPr/>
        </p:nvSpPr>
        <p:spPr>
          <a:xfrm>
            <a:off x="431854" y="3222735"/>
            <a:ext cx="236220" cy="4109720"/>
          </a:xfrm>
          <a:prstGeom prst="rect">
            <a:avLst/>
          </a:prstGeom>
        </p:spPr>
        <p:txBody>
          <a:bodyPr wrap="square" lIns="0" tIns="571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z="1400" spc="-110" b="1">
                <a:solidFill>
                  <a:srgbClr val="0072BC"/>
                </a:solidFill>
                <a:latin typeface="Arial"/>
                <a:cs typeface="Arial"/>
              </a:rPr>
              <a:t>Indice</a:t>
            </a:r>
            <a:r>
              <a:rPr dirty="0" sz="1400" spc="-55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45" b="1">
                <a:solidFill>
                  <a:srgbClr val="0072BC"/>
                </a:solidFill>
                <a:latin typeface="Arial"/>
                <a:cs typeface="Arial"/>
              </a:rPr>
              <a:t>de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40" b="1">
                <a:solidFill>
                  <a:srgbClr val="0072BC"/>
                </a:solidFill>
                <a:latin typeface="Arial"/>
                <a:cs typeface="Arial"/>
              </a:rPr>
              <a:t>Masse</a:t>
            </a:r>
            <a:r>
              <a:rPr dirty="0" sz="1400" spc="-55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35" b="1">
                <a:solidFill>
                  <a:srgbClr val="0072BC"/>
                </a:solidFill>
                <a:latin typeface="Arial"/>
                <a:cs typeface="Arial"/>
              </a:rPr>
              <a:t>Corporelle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05" b="1">
                <a:solidFill>
                  <a:srgbClr val="0072BC"/>
                </a:solidFill>
                <a:latin typeface="Arial"/>
                <a:cs typeface="Arial"/>
              </a:rPr>
              <a:t>(IMC)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0072BC"/>
                </a:solidFill>
                <a:latin typeface="Arial"/>
                <a:cs typeface="Arial"/>
              </a:rPr>
              <a:t>=</a:t>
            </a:r>
            <a:r>
              <a:rPr dirty="0" sz="1400" spc="-55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60" b="1">
                <a:solidFill>
                  <a:srgbClr val="0072BC"/>
                </a:solidFill>
                <a:latin typeface="Arial"/>
                <a:cs typeface="Arial"/>
              </a:rPr>
              <a:t>Poids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85" b="1">
                <a:solidFill>
                  <a:srgbClr val="0072BC"/>
                </a:solidFill>
                <a:latin typeface="Arial"/>
                <a:cs typeface="Arial"/>
              </a:rPr>
              <a:t>(kg)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75" b="1">
                <a:solidFill>
                  <a:srgbClr val="0072BC"/>
                </a:solidFill>
                <a:latin typeface="Arial"/>
                <a:cs typeface="Arial"/>
              </a:rPr>
              <a:t>/</a:t>
            </a:r>
            <a:r>
              <a:rPr dirty="0" sz="1400" spc="-55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05" b="1">
                <a:solidFill>
                  <a:srgbClr val="0072BC"/>
                </a:solidFill>
                <a:latin typeface="Arial"/>
                <a:cs typeface="Arial"/>
              </a:rPr>
              <a:t>Taille²</a:t>
            </a:r>
            <a:r>
              <a:rPr dirty="0" sz="1400" spc="-50" b="1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400" spc="-100" b="1">
                <a:solidFill>
                  <a:srgbClr val="0072BC"/>
                </a:solidFill>
                <a:latin typeface="Arial"/>
                <a:cs typeface="Arial"/>
              </a:rPr>
              <a:t>(m)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2651434" y="8560610"/>
            <a:ext cx="23653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225">
                <a:solidFill>
                  <a:srgbClr val="0072BC"/>
                </a:solidFill>
                <a:latin typeface="Arial"/>
                <a:cs typeface="Arial"/>
              </a:rPr>
              <a:t>Zon</a:t>
            </a:r>
            <a:r>
              <a:rPr dirty="0" sz="1700" spc="-170">
                <a:solidFill>
                  <a:srgbClr val="0072B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700" spc="-125">
                <a:solidFill>
                  <a:srgbClr val="0072BC"/>
                </a:solidFill>
                <a:latin typeface="Arial"/>
                <a:cs typeface="Arial"/>
              </a:rPr>
              <a:t>d’insuffisanc</a:t>
            </a:r>
            <a:r>
              <a:rPr dirty="0" sz="1700" spc="-105">
                <a:solidFill>
                  <a:srgbClr val="0072B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700" spc="-180">
                <a:solidFill>
                  <a:srgbClr val="0072BC"/>
                </a:solidFill>
                <a:latin typeface="Arial"/>
                <a:cs typeface="Arial"/>
              </a:rPr>
              <a:t>pondé</a:t>
            </a:r>
            <a:r>
              <a:rPr dirty="0" sz="1700" spc="-135">
                <a:solidFill>
                  <a:srgbClr val="0072BC"/>
                </a:solidFill>
                <a:latin typeface="Arial"/>
                <a:cs typeface="Arial"/>
              </a:rPr>
              <a:t>r</a:t>
            </a:r>
            <a:r>
              <a:rPr dirty="0" sz="1700" spc="-155">
                <a:solidFill>
                  <a:srgbClr val="0072BC"/>
                </a:solidFill>
                <a:latin typeface="Arial"/>
                <a:cs typeface="Arial"/>
              </a:rPr>
              <a:t>ale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646949" y="4344731"/>
            <a:ext cx="13620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225">
                <a:solidFill>
                  <a:srgbClr val="0072BC"/>
                </a:solidFill>
                <a:latin typeface="Arial"/>
                <a:cs typeface="Arial"/>
              </a:rPr>
              <a:t>Zon</a:t>
            </a:r>
            <a:r>
              <a:rPr dirty="0" sz="1700" spc="-170">
                <a:solidFill>
                  <a:srgbClr val="0072B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700" spc="-190">
                <a:solidFill>
                  <a:srgbClr val="0072BC"/>
                </a:solidFill>
                <a:latin typeface="Arial"/>
                <a:cs typeface="Arial"/>
              </a:rPr>
              <a:t>d</a:t>
            </a:r>
            <a:r>
              <a:rPr dirty="0" sz="1700" spc="-145">
                <a:solidFill>
                  <a:srgbClr val="0072BC"/>
                </a:solidFill>
                <a:latin typeface="Arial"/>
                <a:cs typeface="Arial"/>
              </a:rPr>
              <a:t>e</a:t>
            </a:r>
            <a:r>
              <a:rPr dirty="0" sz="1700" spc="-150">
                <a:solidFill>
                  <a:srgbClr val="0072BC"/>
                </a:solidFill>
                <a:latin typeface="Arial"/>
                <a:cs typeface="Arial"/>
              </a:rPr>
              <a:t> </a:t>
            </a:r>
            <a:r>
              <a:rPr dirty="0" sz="1700" spc="-150">
                <a:solidFill>
                  <a:srgbClr val="0072BC"/>
                </a:solidFill>
                <a:latin typeface="Arial"/>
                <a:cs typeface="Arial"/>
              </a:rPr>
              <a:t>surpoids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925473" y="1444396"/>
            <a:ext cx="2908935" cy="644525"/>
          </a:xfrm>
          <a:custGeom>
            <a:avLst/>
            <a:gdLst/>
            <a:ahLst/>
            <a:cxnLst/>
            <a:rect l="l" t="t" r="r" b="b"/>
            <a:pathLst>
              <a:path w="2908935" h="644525">
                <a:moveTo>
                  <a:pt x="2908795" y="644398"/>
                </a:moveTo>
                <a:lnTo>
                  <a:pt x="0" y="644398"/>
                </a:lnTo>
                <a:lnTo>
                  <a:pt x="0" y="0"/>
                </a:lnTo>
                <a:lnTo>
                  <a:pt x="2908795" y="0"/>
                </a:lnTo>
                <a:lnTo>
                  <a:pt x="2908795" y="644398"/>
                </a:lnTo>
                <a:close/>
              </a:path>
            </a:pathLst>
          </a:custGeom>
          <a:ln w="10490">
            <a:solidFill>
              <a:srgbClr val="00AE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 txBox="1"/>
          <p:nvPr/>
        </p:nvSpPr>
        <p:spPr>
          <a:xfrm>
            <a:off x="931257" y="1436772"/>
            <a:ext cx="2915920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ts val="1005"/>
              </a:lnSpc>
              <a:spcBef>
                <a:spcPts val="100"/>
              </a:spcBef>
            </a:pPr>
            <a:r>
              <a:rPr dirty="0" sz="900" spc="-55">
                <a:solidFill>
                  <a:srgbClr val="00AEEF"/>
                </a:solidFill>
                <a:latin typeface="Arial"/>
                <a:cs typeface="Arial"/>
              </a:rPr>
              <a:t>Indice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00AEEF"/>
                </a:solidFill>
                <a:latin typeface="Arial"/>
                <a:cs typeface="Arial"/>
              </a:rPr>
              <a:t>de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85">
                <a:solidFill>
                  <a:srgbClr val="00AEEF"/>
                </a:solidFill>
                <a:latin typeface="Arial"/>
                <a:cs typeface="Arial"/>
              </a:rPr>
              <a:t>Masse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Corporelle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95">
                <a:solidFill>
                  <a:srgbClr val="00AEEF"/>
                </a:solidFill>
                <a:latin typeface="Arial"/>
                <a:cs typeface="Arial"/>
              </a:rPr>
              <a:t>(IMC)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00AEEF"/>
                </a:solidFill>
                <a:latin typeface="Arial"/>
                <a:cs typeface="Arial"/>
              </a:rPr>
              <a:t>=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75">
                <a:solidFill>
                  <a:srgbClr val="00AEEF"/>
                </a:solidFill>
                <a:latin typeface="Arial"/>
                <a:cs typeface="Arial"/>
              </a:rPr>
              <a:t>Poids</a:t>
            </a:r>
            <a:r>
              <a:rPr dirty="0" sz="900" spc="-10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700" spc="-50">
                <a:solidFill>
                  <a:srgbClr val="00AEEF"/>
                </a:solidFill>
                <a:latin typeface="Arial"/>
                <a:cs typeface="Arial"/>
              </a:rPr>
              <a:t>(kg)</a:t>
            </a:r>
            <a:r>
              <a:rPr dirty="0" sz="7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15">
                <a:solidFill>
                  <a:srgbClr val="00AEEF"/>
                </a:solidFill>
                <a:latin typeface="Arial"/>
                <a:cs typeface="Arial"/>
              </a:rPr>
              <a:t>/</a:t>
            </a:r>
            <a:r>
              <a:rPr dirty="0" sz="900" spc="-7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Taille</a:t>
            </a:r>
            <a:r>
              <a:rPr dirty="0" baseline="33333" sz="750" spc="-89">
                <a:solidFill>
                  <a:srgbClr val="00AEEF"/>
                </a:solidFill>
                <a:latin typeface="Arial"/>
                <a:cs typeface="Arial"/>
              </a:rPr>
              <a:t>2</a:t>
            </a:r>
            <a:r>
              <a:rPr dirty="0" baseline="33333" sz="750" spc="1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700" spc="-60">
                <a:solidFill>
                  <a:srgbClr val="00AEEF"/>
                </a:solidFill>
                <a:latin typeface="Arial"/>
                <a:cs typeface="Arial"/>
              </a:rPr>
              <a:t>(m)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00AEEF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00AEEF"/>
                </a:solidFill>
                <a:latin typeface="Lucida Sans"/>
                <a:cs typeface="Lucida Sans"/>
              </a:rPr>
              <a:t> </a:t>
            </a:r>
            <a:r>
              <a:rPr dirty="0" sz="900" spc="-55">
                <a:solidFill>
                  <a:srgbClr val="00AEEF"/>
                </a:solidFill>
                <a:latin typeface="Arial"/>
                <a:cs typeface="Arial"/>
              </a:rPr>
              <a:t>Insuffisance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pondérale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00AEEF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00AEEF"/>
                </a:solidFill>
                <a:latin typeface="Arial"/>
                <a:cs typeface="Arial"/>
              </a:rPr>
              <a:t>&lt;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55">
                <a:solidFill>
                  <a:srgbClr val="00AEEF"/>
                </a:solidFill>
                <a:latin typeface="Arial"/>
                <a:cs typeface="Arial"/>
              </a:rPr>
              <a:t>3</a:t>
            </a:r>
            <a:r>
              <a:rPr dirty="0" baseline="33333" sz="750" spc="-82">
                <a:solidFill>
                  <a:srgbClr val="00AEEF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00AEEF"/>
                </a:solidFill>
                <a:latin typeface="Arial"/>
                <a:cs typeface="Arial"/>
              </a:rPr>
              <a:t>percentile*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00AEEF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00AEEF"/>
                </a:solidFill>
                <a:latin typeface="Lucida Sans"/>
                <a:cs typeface="Lucida Sans"/>
              </a:rPr>
              <a:t> </a:t>
            </a:r>
            <a:r>
              <a:rPr dirty="0" sz="900" spc="-75">
                <a:solidFill>
                  <a:srgbClr val="00AEEF"/>
                </a:solidFill>
                <a:latin typeface="Arial"/>
                <a:cs typeface="Arial"/>
              </a:rPr>
              <a:t>Corpulence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no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r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male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00AEEF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00AEEF"/>
                </a:solidFill>
                <a:latin typeface="Arial"/>
                <a:cs typeface="Arial"/>
              </a:rPr>
              <a:t>3</a:t>
            </a:r>
            <a:r>
              <a:rPr dirty="0" baseline="33333" sz="750" spc="-60">
                <a:solidFill>
                  <a:srgbClr val="00AEEF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baseline="33333" sz="750" spc="-89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55">
                <a:solidFill>
                  <a:srgbClr val="00AEEF"/>
                </a:solidFill>
                <a:latin typeface="Arial"/>
                <a:cs typeface="Arial"/>
              </a:rPr>
              <a:t>–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00AEEF"/>
                </a:solidFill>
                <a:latin typeface="Arial"/>
                <a:cs typeface="Arial"/>
              </a:rPr>
              <a:t>97</a:t>
            </a:r>
            <a:r>
              <a:rPr dirty="0" baseline="33333" sz="750" spc="-60">
                <a:solidFill>
                  <a:srgbClr val="00AEEF"/>
                </a:solidFill>
                <a:latin typeface="Arial"/>
                <a:cs typeface="Arial"/>
              </a:rPr>
              <a:t>e</a:t>
            </a:r>
            <a:r>
              <a:rPr dirty="0" baseline="33333" sz="75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baseline="33333" sz="750" spc="-89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pe</a:t>
            </a:r>
            <a:r>
              <a:rPr dirty="0" sz="900" spc="-45">
                <a:solidFill>
                  <a:srgbClr val="00AEEF"/>
                </a:solidFill>
                <a:latin typeface="Arial"/>
                <a:cs typeface="Arial"/>
              </a:rPr>
              <a:t>r</a:t>
            </a:r>
            <a:r>
              <a:rPr dirty="0" sz="900" spc="-40">
                <a:solidFill>
                  <a:srgbClr val="00AEEF"/>
                </a:solidFill>
                <a:latin typeface="Arial"/>
                <a:cs typeface="Arial"/>
              </a:rPr>
              <a:t>centile*</a:t>
            </a:r>
            <a:endParaRPr sz="900">
              <a:latin typeface="Arial"/>
              <a:cs typeface="Arial"/>
            </a:endParaRPr>
          </a:p>
          <a:p>
            <a:pPr marL="38100">
              <a:lnSpc>
                <a:spcPts val="930"/>
              </a:lnSpc>
            </a:pPr>
            <a:r>
              <a:rPr dirty="0" baseline="7936" sz="1050" spc="-15">
                <a:solidFill>
                  <a:srgbClr val="00AEEF"/>
                </a:solidFill>
                <a:latin typeface="Lucida Sans"/>
                <a:cs typeface="Lucida Sans"/>
              </a:rPr>
              <a:t>s</a:t>
            </a:r>
            <a:r>
              <a:rPr dirty="0" baseline="7936" sz="1050" spc="-7">
                <a:solidFill>
                  <a:srgbClr val="00AEEF"/>
                </a:solidFill>
                <a:latin typeface="Lucida Sans"/>
                <a:cs typeface="Lucida Sans"/>
              </a:rPr>
              <a:t> 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Surpoids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(dont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obésité)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00AEEF"/>
                </a:solidFill>
                <a:latin typeface="Arial"/>
                <a:cs typeface="Arial"/>
              </a:rPr>
              <a:t>: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00AEEF"/>
                </a:solidFill>
                <a:latin typeface="Arial"/>
                <a:cs typeface="Arial"/>
              </a:rPr>
              <a:t>�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97</a:t>
            </a:r>
            <a:r>
              <a:rPr dirty="0" baseline="33333" sz="750" spc="-89">
                <a:solidFill>
                  <a:srgbClr val="00AEEF"/>
                </a:solidFill>
                <a:latin typeface="Arial"/>
                <a:cs typeface="Arial"/>
              </a:rPr>
              <a:t>e</a:t>
            </a:r>
            <a:r>
              <a:rPr dirty="0" baseline="33333" sz="750" spc="12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00AEEF"/>
                </a:solidFill>
                <a:latin typeface="Arial"/>
                <a:cs typeface="Arial"/>
              </a:rPr>
              <a:t>percentile*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00AEEF"/>
                </a:solidFill>
                <a:latin typeface="Arial"/>
                <a:cs typeface="Arial"/>
              </a:rPr>
              <a:t>ou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00AEEF"/>
                </a:solidFill>
                <a:latin typeface="Arial"/>
                <a:cs typeface="Arial"/>
              </a:rPr>
              <a:t>�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00AEEF"/>
                </a:solidFill>
                <a:latin typeface="Arial"/>
                <a:cs typeface="Arial"/>
              </a:rPr>
              <a:t>seuil</a:t>
            </a:r>
            <a:r>
              <a:rPr dirty="0" sz="900" spc="-2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80">
                <a:solidFill>
                  <a:srgbClr val="00AEEF"/>
                </a:solidFill>
                <a:latin typeface="Arial"/>
                <a:cs typeface="Arial"/>
              </a:rPr>
              <a:t>IOTF-25**</a:t>
            </a:r>
            <a:endParaRPr sz="900">
              <a:latin typeface="Arial"/>
              <a:cs typeface="Arial"/>
            </a:endParaRPr>
          </a:p>
          <a:p>
            <a:pPr marL="121285">
              <a:lnSpc>
                <a:spcPts val="1005"/>
              </a:lnSpc>
            </a:pPr>
            <a:r>
              <a:rPr dirty="0" baseline="7936" sz="1050" spc="7">
                <a:solidFill>
                  <a:srgbClr val="00AEEF"/>
                </a:solidFill>
                <a:latin typeface="Castellar"/>
                <a:cs typeface="Castellar"/>
              </a:rPr>
              <a:t>v</a:t>
            </a:r>
            <a:r>
              <a:rPr dirty="0" baseline="7936" sz="1050" spc="-52">
                <a:solidFill>
                  <a:srgbClr val="00AEEF"/>
                </a:solidFill>
                <a:latin typeface="Castellar"/>
                <a:cs typeface="Castellar"/>
              </a:rPr>
              <a:t> </a:t>
            </a:r>
            <a:r>
              <a:rPr dirty="0" sz="900" spc="-60">
                <a:solidFill>
                  <a:srgbClr val="00AEEF"/>
                </a:solidFill>
                <a:latin typeface="Arial"/>
                <a:cs typeface="Arial"/>
              </a:rPr>
              <a:t>obésité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35">
                <a:solidFill>
                  <a:srgbClr val="00AEEF"/>
                </a:solidFill>
                <a:latin typeface="Arial"/>
                <a:cs typeface="Arial"/>
              </a:rPr>
              <a:t>: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245">
                <a:solidFill>
                  <a:srgbClr val="00AEEF"/>
                </a:solidFill>
                <a:latin typeface="Arial"/>
                <a:cs typeface="Arial"/>
              </a:rPr>
              <a:t>�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45">
                <a:solidFill>
                  <a:srgbClr val="00AEEF"/>
                </a:solidFill>
                <a:latin typeface="Arial"/>
                <a:cs typeface="Arial"/>
              </a:rPr>
              <a:t>seuil</a:t>
            </a:r>
            <a:r>
              <a:rPr dirty="0" sz="900" spc="-30">
                <a:solidFill>
                  <a:srgbClr val="00AEEF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00AEEF"/>
                </a:solidFill>
                <a:latin typeface="Arial"/>
                <a:cs typeface="Arial"/>
              </a:rPr>
              <a:t>I</a:t>
            </a:r>
            <a:r>
              <a:rPr dirty="0" sz="900" spc="-210">
                <a:solidFill>
                  <a:srgbClr val="00AEEF"/>
                </a:solidFill>
                <a:latin typeface="Arial"/>
                <a:cs typeface="Arial"/>
              </a:rPr>
              <a:t>O</a:t>
            </a:r>
            <a:r>
              <a:rPr dirty="0" sz="900" spc="-65">
                <a:solidFill>
                  <a:srgbClr val="00AEEF"/>
                </a:solidFill>
                <a:latin typeface="Arial"/>
                <a:cs typeface="Arial"/>
              </a:rPr>
              <a:t>TF-30**</a:t>
            </a:r>
            <a:endParaRPr sz="900">
              <a:latin typeface="Arial"/>
              <a:cs typeface="Arial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1569769" y="2738945"/>
            <a:ext cx="5168265" cy="4064000"/>
          </a:xfrm>
          <a:custGeom>
            <a:avLst/>
            <a:gdLst/>
            <a:ahLst/>
            <a:cxnLst/>
            <a:rect l="l" t="t" r="r" b="b"/>
            <a:pathLst>
              <a:path w="5168265" h="4064000">
                <a:moveTo>
                  <a:pt x="161493" y="3294710"/>
                </a:moveTo>
                <a:lnTo>
                  <a:pt x="0" y="3201035"/>
                </a:lnTo>
              </a:path>
              <a:path w="5168265" h="4064000">
                <a:moveTo>
                  <a:pt x="322973" y="3369005"/>
                </a:moveTo>
                <a:lnTo>
                  <a:pt x="161480" y="3294710"/>
                </a:lnTo>
              </a:path>
              <a:path w="5168265" h="4064000">
                <a:moveTo>
                  <a:pt x="484466" y="3427145"/>
                </a:moveTo>
                <a:lnTo>
                  <a:pt x="322973" y="3369005"/>
                </a:lnTo>
              </a:path>
              <a:path w="5168265" h="4064000">
                <a:moveTo>
                  <a:pt x="645960" y="3459441"/>
                </a:moveTo>
                <a:lnTo>
                  <a:pt x="484466" y="3427145"/>
                </a:lnTo>
              </a:path>
              <a:path w="5168265" h="4064000">
                <a:moveTo>
                  <a:pt x="807453" y="3469132"/>
                </a:moveTo>
                <a:lnTo>
                  <a:pt x="645960" y="3459429"/>
                </a:lnTo>
              </a:path>
              <a:path w="5168265" h="4064000">
                <a:moveTo>
                  <a:pt x="968946" y="3456216"/>
                </a:moveTo>
                <a:lnTo>
                  <a:pt x="807453" y="3469144"/>
                </a:lnTo>
              </a:path>
              <a:path w="5168265" h="4064000">
                <a:moveTo>
                  <a:pt x="1130439" y="3401301"/>
                </a:moveTo>
                <a:lnTo>
                  <a:pt x="968946" y="3456216"/>
                </a:lnTo>
              </a:path>
              <a:path w="5168265" h="4064000">
                <a:moveTo>
                  <a:pt x="1291907" y="3301174"/>
                </a:moveTo>
                <a:lnTo>
                  <a:pt x="1130427" y="3401301"/>
                </a:lnTo>
              </a:path>
              <a:path w="5168265" h="4064000">
                <a:moveTo>
                  <a:pt x="1453400" y="3155823"/>
                </a:moveTo>
                <a:lnTo>
                  <a:pt x="1291907" y="3301174"/>
                </a:lnTo>
              </a:path>
              <a:path w="5168265" h="4064000">
                <a:moveTo>
                  <a:pt x="1614881" y="3026613"/>
                </a:moveTo>
                <a:lnTo>
                  <a:pt x="1453400" y="3155823"/>
                </a:lnTo>
              </a:path>
              <a:path w="5168265" h="4064000">
                <a:moveTo>
                  <a:pt x="1776387" y="2878023"/>
                </a:moveTo>
                <a:lnTo>
                  <a:pt x="1614881" y="3026600"/>
                </a:lnTo>
              </a:path>
              <a:path w="5168265" h="4064000">
                <a:moveTo>
                  <a:pt x="1937867" y="2713291"/>
                </a:moveTo>
                <a:lnTo>
                  <a:pt x="1776387" y="2878035"/>
                </a:lnTo>
              </a:path>
              <a:path w="5168265" h="4064000">
                <a:moveTo>
                  <a:pt x="2099373" y="2529166"/>
                </a:moveTo>
                <a:lnTo>
                  <a:pt x="1937867" y="2713291"/>
                </a:lnTo>
              </a:path>
              <a:path w="5168265" h="4064000">
                <a:moveTo>
                  <a:pt x="2260841" y="2335364"/>
                </a:moveTo>
                <a:lnTo>
                  <a:pt x="2099360" y="2529166"/>
                </a:lnTo>
              </a:path>
              <a:path w="5168265" h="4064000">
                <a:moveTo>
                  <a:pt x="2422347" y="2135098"/>
                </a:moveTo>
                <a:lnTo>
                  <a:pt x="2260841" y="2335364"/>
                </a:lnTo>
              </a:path>
              <a:path w="5168265" h="4064000">
                <a:moveTo>
                  <a:pt x="2583827" y="1938058"/>
                </a:moveTo>
                <a:lnTo>
                  <a:pt x="2422347" y="2135085"/>
                </a:lnTo>
              </a:path>
              <a:path w="5168265" h="4064000">
                <a:moveTo>
                  <a:pt x="2745333" y="1753946"/>
                </a:moveTo>
                <a:lnTo>
                  <a:pt x="2583827" y="1938070"/>
                </a:lnTo>
              </a:path>
              <a:path w="5168265" h="4064000">
                <a:moveTo>
                  <a:pt x="2906814" y="1582750"/>
                </a:moveTo>
                <a:lnTo>
                  <a:pt x="2745333" y="1753946"/>
                </a:lnTo>
              </a:path>
              <a:path w="5168265" h="4064000">
                <a:moveTo>
                  <a:pt x="3068307" y="1427708"/>
                </a:moveTo>
                <a:lnTo>
                  <a:pt x="2906801" y="1582750"/>
                </a:lnTo>
              </a:path>
              <a:path w="5168265" h="4064000">
                <a:moveTo>
                  <a:pt x="3229787" y="1285582"/>
                </a:moveTo>
                <a:lnTo>
                  <a:pt x="3068307" y="1427708"/>
                </a:lnTo>
              </a:path>
              <a:path w="5168265" h="4064000">
                <a:moveTo>
                  <a:pt x="3391293" y="1153147"/>
                </a:moveTo>
                <a:lnTo>
                  <a:pt x="3229787" y="1285582"/>
                </a:lnTo>
              </a:path>
              <a:path w="5168265" h="4064000">
                <a:moveTo>
                  <a:pt x="3552774" y="1020711"/>
                </a:moveTo>
                <a:lnTo>
                  <a:pt x="3391293" y="1153147"/>
                </a:lnTo>
              </a:path>
              <a:path w="5168265" h="4064000">
                <a:moveTo>
                  <a:pt x="3714280" y="888276"/>
                </a:moveTo>
                <a:lnTo>
                  <a:pt x="3552774" y="1020711"/>
                </a:lnTo>
              </a:path>
              <a:path w="5168265" h="4064000">
                <a:moveTo>
                  <a:pt x="3875747" y="765530"/>
                </a:moveTo>
                <a:lnTo>
                  <a:pt x="3714280" y="888276"/>
                </a:lnTo>
              </a:path>
              <a:path w="5168265" h="4064000">
                <a:moveTo>
                  <a:pt x="4037228" y="652475"/>
                </a:moveTo>
                <a:lnTo>
                  <a:pt x="3875735" y="765530"/>
                </a:lnTo>
              </a:path>
              <a:path w="5168265" h="4064000">
                <a:moveTo>
                  <a:pt x="4198721" y="549122"/>
                </a:moveTo>
                <a:lnTo>
                  <a:pt x="4037228" y="652487"/>
                </a:lnTo>
              </a:path>
              <a:path w="5168265" h="4064000">
                <a:moveTo>
                  <a:pt x="4360214" y="452208"/>
                </a:moveTo>
                <a:lnTo>
                  <a:pt x="4198721" y="549109"/>
                </a:lnTo>
              </a:path>
              <a:path w="5168265" h="4064000">
                <a:moveTo>
                  <a:pt x="4521708" y="361772"/>
                </a:moveTo>
                <a:lnTo>
                  <a:pt x="4360214" y="452221"/>
                </a:lnTo>
              </a:path>
              <a:path w="5168265" h="4064000">
                <a:moveTo>
                  <a:pt x="4683201" y="277787"/>
                </a:moveTo>
                <a:lnTo>
                  <a:pt x="4521708" y="361772"/>
                </a:lnTo>
              </a:path>
              <a:path w="5168265" h="4064000">
                <a:moveTo>
                  <a:pt x="4844681" y="190576"/>
                </a:moveTo>
                <a:lnTo>
                  <a:pt x="4683188" y="277787"/>
                </a:lnTo>
              </a:path>
              <a:path w="5168265" h="4064000">
                <a:moveTo>
                  <a:pt x="5006174" y="93675"/>
                </a:moveTo>
                <a:lnTo>
                  <a:pt x="4844681" y="190576"/>
                </a:lnTo>
              </a:path>
              <a:path w="5168265" h="4064000">
                <a:moveTo>
                  <a:pt x="5167668" y="0"/>
                </a:moveTo>
                <a:lnTo>
                  <a:pt x="5006174" y="93675"/>
                </a:lnTo>
              </a:path>
              <a:path w="5168265" h="4064000">
                <a:moveTo>
                  <a:pt x="161493" y="3834142"/>
                </a:moveTo>
                <a:lnTo>
                  <a:pt x="0" y="3743693"/>
                </a:lnTo>
              </a:path>
              <a:path w="5168265" h="4064000">
                <a:moveTo>
                  <a:pt x="322973" y="3911650"/>
                </a:moveTo>
                <a:lnTo>
                  <a:pt x="161480" y="3834129"/>
                </a:lnTo>
              </a:path>
              <a:path w="5168265" h="4064000">
                <a:moveTo>
                  <a:pt x="484466" y="3976255"/>
                </a:moveTo>
                <a:lnTo>
                  <a:pt x="322973" y="3911650"/>
                </a:lnTo>
              </a:path>
              <a:path w="5168265" h="4064000">
                <a:moveTo>
                  <a:pt x="645960" y="4021493"/>
                </a:moveTo>
                <a:lnTo>
                  <a:pt x="484466" y="3976255"/>
                </a:lnTo>
              </a:path>
              <a:path w="5168265" h="4064000">
                <a:moveTo>
                  <a:pt x="807453" y="4047324"/>
                </a:moveTo>
                <a:lnTo>
                  <a:pt x="645960" y="4021493"/>
                </a:lnTo>
              </a:path>
              <a:path w="5168265" h="4064000">
                <a:moveTo>
                  <a:pt x="968946" y="4063466"/>
                </a:moveTo>
                <a:lnTo>
                  <a:pt x="807453" y="4047324"/>
                </a:lnTo>
              </a:path>
              <a:path w="5168265" h="4064000">
                <a:moveTo>
                  <a:pt x="1130439" y="4053789"/>
                </a:moveTo>
                <a:lnTo>
                  <a:pt x="968946" y="4063479"/>
                </a:lnTo>
              </a:path>
              <a:path w="5168265" h="4064000">
                <a:moveTo>
                  <a:pt x="1291907" y="4021493"/>
                </a:moveTo>
                <a:lnTo>
                  <a:pt x="1130427" y="4053789"/>
                </a:lnTo>
              </a:path>
              <a:path w="5168265" h="4064000">
                <a:moveTo>
                  <a:pt x="1453400" y="3969791"/>
                </a:moveTo>
                <a:lnTo>
                  <a:pt x="1291907" y="4021480"/>
                </a:lnTo>
              </a:path>
              <a:path w="5168265" h="4064000">
                <a:moveTo>
                  <a:pt x="1614881" y="3901960"/>
                </a:moveTo>
                <a:lnTo>
                  <a:pt x="1453400" y="3969791"/>
                </a:lnTo>
              </a:path>
              <a:path w="5168265" h="4064000">
                <a:moveTo>
                  <a:pt x="1776387" y="3824439"/>
                </a:moveTo>
                <a:lnTo>
                  <a:pt x="1614881" y="3901960"/>
                </a:lnTo>
              </a:path>
              <a:path w="5168265" h="4064000">
                <a:moveTo>
                  <a:pt x="1937867" y="3734003"/>
                </a:moveTo>
                <a:lnTo>
                  <a:pt x="1776387" y="3824439"/>
                </a:lnTo>
              </a:path>
              <a:path w="5168265" h="4064000">
                <a:moveTo>
                  <a:pt x="2099373" y="3630637"/>
                </a:moveTo>
                <a:lnTo>
                  <a:pt x="1937867" y="3734003"/>
                </a:lnTo>
              </a:path>
              <a:path w="5168265" h="4064000">
                <a:moveTo>
                  <a:pt x="2260841" y="3520821"/>
                </a:moveTo>
                <a:lnTo>
                  <a:pt x="2099360" y="3630637"/>
                </a:lnTo>
              </a:path>
              <a:path w="5168265" h="4064000">
                <a:moveTo>
                  <a:pt x="2422347" y="3404539"/>
                </a:moveTo>
                <a:lnTo>
                  <a:pt x="2260841" y="3520821"/>
                </a:lnTo>
              </a:path>
              <a:path w="5168265" h="4064000">
                <a:moveTo>
                  <a:pt x="2583827" y="3281781"/>
                </a:moveTo>
                <a:lnTo>
                  <a:pt x="2422347" y="3404527"/>
                </a:lnTo>
              </a:path>
              <a:path w="5168265" h="4064000">
                <a:moveTo>
                  <a:pt x="2745333" y="3165500"/>
                </a:moveTo>
                <a:lnTo>
                  <a:pt x="2583827" y="3281781"/>
                </a:lnTo>
              </a:path>
              <a:path w="5168265" h="4064000">
                <a:moveTo>
                  <a:pt x="2906814" y="3052445"/>
                </a:moveTo>
                <a:lnTo>
                  <a:pt x="2745333" y="3165500"/>
                </a:lnTo>
              </a:path>
              <a:path w="5168265" h="4064000">
                <a:moveTo>
                  <a:pt x="3068307" y="2942615"/>
                </a:moveTo>
                <a:lnTo>
                  <a:pt x="2906801" y="3052432"/>
                </a:lnTo>
              </a:path>
              <a:path w="5168265" h="4064000">
                <a:moveTo>
                  <a:pt x="3229787" y="2836037"/>
                </a:moveTo>
                <a:lnTo>
                  <a:pt x="3068307" y="2942628"/>
                </a:lnTo>
              </a:path>
              <a:path w="5168265" h="4064000">
                <a:moveTo>
                  <a:pt x="3391293" y="2726207"/>
                </a:moveTo>
                <a:lnTo>
                  <a:pt x="3229787" y="2836024"/>
                </a:lnTo>
              </a:path>
              <a:path w="5168265" h="4064000">
                <a:moveTo>
                  <a:pt x="3552774" y="2613152"/>
                </a:moveTo>
                <a:lnTo>
                  <a:pt x="3391293" y="2726207"/>
                </a:lnTo>
              </a:path>
              <a:path w="5168265" h="4064000">
                <a:moveTo>
                  <a:pt x="3714280" y="2496870"/>
                </a:moveTo>
                <a:lnTo>
                  <a:pt x="3552774" y="2613152"/>
                </a:lnTo>
              </a:path>
              <a:path w="5168265" h="4064000">
                <a:moveTo>
                  <a:pt x="3875747" y="2383802"/>
                </a:moveTo>
                <a:lnTo>
                  <a:pt x="3714280" y="2496858"/>
                </a:lnTo>
              </a:path>
              <a:path w="5168265" h="4064000">
                <a:moveTo>
                  <a:pt x="4037228" y="2273998"/>
                </a:moveTo>
                <a:lnTo>
                  <a:pt x="3875735" y="2383802"/>
                </a:lnTo>
              </a:path>
              <a:path w="5168265" h="4064000">
                <a:moveTo>
                  <a:pt x="4198721" y="2167394"/>
                </a:moveTo>
                <a:lnTo>
                  <a:pt x="4037228" y="2273998"/>
                </a:lnTo>
              </a:path>
              <a:path w="5168265" h="4064000">
                <a:moveTo>
                  <a:pt x="4360214" y="2067267"/>
                </a:moveTo>
                <a:lnTo>
                  <a:pt x="4198721" y="2167407"/>
                </a:lnTo>
              </a:path>
              <a:path w="5168265" h="4064000">
                <a:moveTo>
                  <a:pt x="4521708" y="1970366"/>
                </a:moveTo>
                <a:lnTo>
                  <a:pt x="4360214" y="2067267"/>
                </a:lnTo>
              </a:path>
              <a:path w="5168265" h="4064000">
                <a:moveTo>
                  <a:pt x="4683201" y="1876691"/>
                </a:moveTo>
                <a:lnTo>
                  <a:pt x="4521708" y="1970366"/>
                </a:lnTo>
              </a:path>
              <a:path w="5168265" h="4064000">
                <a:moveTo>
                  <a:pt x="4844681" y="1789480"/>
                </a:moveTo>
                <a:lnTo>
                  <a:pt x="4683188" y="1876691"/>
                </a:lnTo>
              </a:path>
              <a:path w="5168265" h="4064000">
                <a:moveTo>
                  <a:pt x="5006174" y="1702269"/>
                </a:moveTo>
                <a:lnTo>
                  <a:pt x="4844681" y="1789468"/>
                </a:lnTo>
              </a:path>
              <a:path w="5168265" h="4064000">
                <a:moveTo>
                  <a:pt x="5167668" y="1615046"/>
                </a:moveTo>
                <a:lnTo>
                  <a:pt x="5006174" y="1702257"/>
                </a:lnTo>
              </a:path>
            </a:pathLst>
          </a:custGeom>
          <a:ln w="12700">
            <a:solidFill>
              <a:srgbClr val="00AEEF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 txBox="1"/>
          <p:nvPr/>
        </p:nvSpPr>
        <p:spPr>
          <a:xfrm>
            <a:off x="6352124" y="2588702"/>
            <a:ext cx="37846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60" b="1">
                <a:solidFill>
                  <a:srgbClr val="00AEEF"/>
                </a:solidFill>
                <a:latin typeface="Arial"/>
                <a:cs typeface="Arial"/>
              </a:rPr>
              <a:t>I</a:t>
            </a:r>
            <a:r>
              <a:rPr dirty="0" sz="900" spc="-185" b="1">
                <a:solidFill>
                  <a:srgbClr val="00AEEF"/>
                </a:solidFill>
                <a:latin typeface="Arial"/>
                <a:cs typeface="Arial"/>
              </a:rPr>
              <a:t>O</a:t>
            </a:r>
            <a:r>
              <a:rPr dirty="0" sz="900" spc="-75" b="1">
                <a:solidFill>
                  <a:srgbClr val="00AEEF"/>
                </a:solidFill>
                <a:latin typeface="Arial"/>
                <a:cs typeface="Arial"/>
              </a:rPr>
              <a:t>TF-30</a:t>
            </a:r>
            <a:endParaRPr sz="9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396342" y="9489537"/>
            <a:ext cx="4523740" cy="8972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034415">
              <a:lnSpc>
                <a:spcPts val="1100"/>
              </a:lnSpc>
              <a:spcBef>
                <a:spcPts val="95"/>
              </a:spcBef>
            </a:pP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0">
                <a:solidFill>
                  <a:srgbClr val="034EA2"/>
                </a:solidFill>
                <a:latin typeface="Gill Sans MT"/>
                <a:cs typeface="Gill Sans MT"/>
              </a:rPr>
              <a:t>chaque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25">
                <a:solidFill>
                  <a:srgbClr val="034EA2"/>
                </a:solidFill>
                <a:latin typeface="Gill Sans MT"/>
                <a:cs typeface="Gill Sans MT"/>
              </a:rPr>
              <a:t>enfant,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0">
                <a:solidFill>
                  <a:srgbClr val="034EA2"/>
                </a:solidFill>
                <a:latin typeface="Gill Sans MT"/>
                <a:cs typeface="Gill Sans MT"/>
              </a:rPr>
              <a:t>le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45">
                <a:solidFill>
                  <a:srgbClr val="034EA2"/>
                </a:solidFill>
                <a:latin typeface="Gill Sans MT"/>
                <a:cs typeface="Gill Sans MT"/>
              </a:rPr>
              <a:t>poids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15">
                <a:solidFill>
                  <a:srgbClr val="034EA2"/>
                </a:solidFill>
                <a:latin typeface="Gill Sans MT"/>
                <a:cs typeface="Gill Sans MT"/>
              </a:rPr>
              <a:t>la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20">
                <a:solidFill>
                  <a:srgbClr val="034EA2"/>
                </a:solidFill>
                <a:latin typeface="Gill Sans MT"/>
                <a:cs typeface="Gill Sans MT"/>
              </a:rPr>
              <a:t>taille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doivent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être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65">
                <a:solidFill>
                  <a:srgbClr val="034EA2"/>
                </a:solidFill>
                <a:latin typeface="Gill Sans MT"/>
                <a:cs typeface="Gill Sans MT"/>
              </a:rPr>
              <a:t>mesurés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régulièrement. </a:t>
            </a:r>
            <a:r>
              <a:rPr dirty="0" sz="1000" spc="-26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5">
                <a:solidFill>
                  <a:srgbClr val="034EA2"/>
                </a:solidFill>
                <a:latin typeface="Gill Sans MT"/>
                <a:cs typeface="Gill Sans MT"/>
              </a:rPr>
              <a:t>L’IMC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est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solidFill>
                  <a:srgbClr val="034EA2"/>
                </a:solidFill>
                <a:latin typeface="Gill Sans MT"/>
                <a:cs typeface="Gill Sans MT"/>
              </a:rPr>
              <a:t>calculé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et </a:t>
            </a:r>
            <a:r>
              <a:rPr dirty="0" sz="1000" spc="-85">
                <a:solidFill>
                  <a:srgbClr val="034EA2"/>
                </a:solidFill>
                <a:latin typeface="Gill Sans MT"/>
                <a:cs typeface="Gill Sans MT"/>
              </a:rPr>
              <a:t>reporté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0">
                <a:solidFill>
                  <a:srgbClr val="034EA2"/>
                </a:solidFill>
                <a:latin typeface="Gill Sans MT"/>
                <a:cs typeface="Gill Sans MT"/>
              </a:rPr>
              <a:t>sur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15">
                <a:solidFill>
                  <a:srgbClr val="034EA2"/>
                </a:solidFill>
                <a:latin typeface="Gill Sans MT"/>
                <a:cs typeface="Gill Sans MT"/>
              </a:rPr>
              <a:t>la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70">
                <a:solidFill>
                  <a:srgbClr val="034EA2"/>
                </a:solidFill>
                <a:latin typeface="Gill Sans MT"/>
                <a:cs typeface="Gill Sans MT"/>
              </a:rPr>
              <a:t>courbe</a:t>
            </a:r>
            <a:r>
              <a:rPr dirty="0" sz="1000" spc="-5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40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1000" spc="-5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000" spc="-65">
                <a:solidFill>
                  <a:srgbClr val="034EA2"/>
                </a:solidFill>
                <a:latin typeface="Gill Sans MT"/>
                <a:cs typeface="Gill Sans MT"/>
              </a:rPr>
              <a:t>corpulence.</a:t>
            </a:r>
            <a:endParaRPr sz="1000">
              <a:latin typeface="Gill Sans MT"/>
              <a:cs typeface="Gill Sans MT"/>
            </a:endParaRPr>
          </a:p>
          <a:p>
            <a:pPr algn="just" marL="12700" marR="5080">
              <a:lnSpc>
                <a:spcPts val="800"/>
              </a:lnSpc>
              <a:spcBef>
                <a:spcPts val="365"/>
              </a:spcBef>
            </a:pP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Courbes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l’IMC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diffusées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dans le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cadre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du </a:t>
            </a:r>
            <a:r>
              <a:rPr dirty="0" sz="700" spc="-75">
                <a:solidFill>
                  <a:srgbClr val="034EA2"/>
                </a:solidFill>
                <a:latin typeface="Gill Sans MT"/>
                <a:cs typeface="Gill Sans MT"/>
              </a:rPr>
              <a:t>PNNS </a:t>
            </a:r>
            <a:r>
              <a:rPr dirty="0" sz="700" spc="35">
                <a:solidFill>
                  <a:srgbClr val="034EA2"/>
                </a:solidFill>
                <a:latin typeface="Gill Sans MT"/>
                <a:cs typeface="Gill Sans MT"/>
              </a:rPr>
              <a:t>à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partir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des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références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françaises*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issues des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données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l’étude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séquentielle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française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la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croissance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du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Centre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International de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l’Enfance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(Pr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Michel 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Sempé),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complétées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par les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courbes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référence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 l’International </a:t>
            </a:r>
            <a:r>
              <a:rPr dirty="0" sz="700" spc="-55">
                <a:solidFill>
                  <a:srgbClr val="034EA2"/>
                </a:solidFill>
                <a:latin typeface="Gill Sans MT"/>
                <a:cs typeface="Gill Sans MT"/>
              </a:rPr>
              <a:t>Obesity Task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Force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(IOTF)**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atteignant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les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valeurs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25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le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surpoids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(IOTF-25)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30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pour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l’obésité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0">
                <a:solidFill>
                  <a:srgbClr val="034EA2"/>
                </a:solidFill>
                <a:latin typeface="Gill Sans MT"/>
                <a:cs typeface="Gill Sans MT"/>
              </a:rPr>
              <a:t>(IOTF-30)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35">
                <a:solidFill>
                  <a:srgbClr val="034EA2"/>
                </a:solidFill>
                <a:latin typeface="Gill Sans MT"/>
                <a:cs typeface="Gill Sans MT"/>
              </a:rPr>
              <a:t>à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10">
                <a:solidFill>
                  <a:srgbClr val="034EA2"/>
                </a:solidFill>
                <a:latin typeface="Gill Sans MT"/>
                <a:cs typeface="Gill Sans MT"/>
              </a:rPr>
              <a:t>l’âge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10">
                <a:solidFill>
                  <a:srgbClr val="034EA2"/>
                </a:solidFill>
                <a:latin typeface="Gill Sans MT"/>
                <a:cs typeface="Gill Sans MT"/>
              </a:rPr>
              <a:t>18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5">
                <a:solidFill>
                  <a:srgbClr val="034EA2"/>
                </a:solidFill>
                <a:latin typeface="Gill Sans MT"/>
                <a:cs typeface="Gill Sans MT"/>
              </a:rPr>
              <a:t>ans.</a:t>
            </a:r>
            <a:endParaRPr sz="700">
              <a:latin typeface="Gill Sans MT"/>
              <a:cs typeface="Gill Sans MT"/>
            </a:endParaRPr>
          </a:p>
          <a:p>
            <a:pPr algn="just" marL="12700">
              <a:lnSpc>
                <a:spcPts val="819"/>
              </a:lnSpc>
              <a:spcBef>
                <a:spcPts val="225"/>
              </a:spcBef>
            </a:pPr>
            <a:r>
              <a:rPr dirty="0" sz="700" spc="75">
                <a:solidFill>
                  <a:srgbClr val="034EA2"/>
                </a:solidFill>
                <a:latin typeface="Gill Sans MT"/>
                <a:cs typeface="Gill Sans MT"/>
              </a:rPr>
              <a:t>*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françaises</a:t>
            </a:r>
            <a:r>
              <a:rPr dirty="0" sz="700" spc="-1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Rolland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Cachera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coll. </a:t>
            </a:r>
            <a:r>
              <a:rPr dirty="0" sz="700" spc="-50">
                <a:solidFill>
                  <a:srgbClr val="034EA2"/>
                </a:solidFill>
                <a:latin typeface="Gill Sans MT"/>
                <a:cs typeface="Gill Sans MT"/>
              </a:rPr>
              <a:t>Eur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60">
                <a:solidFill>
                  <a:srgbClr val="034EA2"/>
                </a:solidFill>
                <a:latin typeface="Gill Sans MT"/>
                <a:cs typeface="Gill Sans MT"/>
              </a:rPr>
              <a:t>J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Clin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70">
                <a:solidFill>
                  <a:srgbClr val="034EA2"/>
                </a:solidFill>
                <a:latin typeface="Gill Sans MT"/>
                <a:cs typeface="Gill Sans MT"/>
              </a:rPr>
              <a:t>Nutr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5">
                <a:solidFill>
                  <a:srgbClr val="034EA2"/>
                </a:solidFill>
                <a:latin typeface="Gill Sans MT"/>
                <a:cs typeface="Gill Sans MT"/>
              </a:rPr>
              <a:t>1991</a:t>
            </a:r>
            <a:r>
              <a:rPr dirty="0" sz="700" spc="-1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;45:13-21.</a:t>
            </a:r>
            <a:endParaRPr sz="700">
              <a:latin typeface="Gill Sans MT"/>
              <a:cs typeface="Gill Sans MT"/>
            </a:endParaRPr>
          </a:p>
          <a:p>
            <a:pPr algn="just" marL="12700">
              <a:lnSpc>
                <a:spcPts val="819"/>
              </a:lnSpc>
            </a:pPr>
            <a:r>
              <a:rPr dirty="0" sz="700" spc="65">
                <a:solidFill>
                  <a:srgbClr val="034EA2"/>
                </a:solidFill>
                <a:latin typeface="Gill Sans MT"/>
                <a:cs typeface="Gill Sans MT"/>
              </a:rPr>
              <a:t>**</a:t>
            </a:r>
            <a:r>
              <a:rPr dirty="0" sz="700" spc="-4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4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30">
                <a:solidFill>
                  <a:srgbClr val="034EA2"/>
                </a:solidFill>
                <a:latin typeface="Gill Sans MT"/>
                <a:cs typeface="Gill Sans MT"/>
              </a:rPr>
              <a:t>internationales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75">
                <a:solidFill>
                  <a:srgbClr val="034EA2"/>
                </a:solidFill>
                <a:latin typeface="Gill Sans MT"/>
                <a:cs typeface="Gill Sans MT"/>
              </a:rPr>
              <a:t>(IOTF)</a:t>
            </a:r>
            <a:r>
              <a:rPr dirty="0" sz="700" spc="-1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2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65">
                <a:solidFill>
                  <a:srgbClr val="034EA2"/>
                </a:solidFill>
                <a:latin typeface="Gill Sans MT"/>
                <a:cs typeface="Gill Sans MT"/>
              </a:rPr>
              <a:t>Cole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et coll. </a:t>
            </a:r>
            <a:r>
              <a:rPr dirty="0" sz="700" spc="-10">
                <a:solidFill>
                  <a:srgbClr val="034EA2"/>
                </a:solidFill>
                <a:latin typeface="Gill Sans MT"/>
                <a:cs typeface="Gill Sans MT"/>
              </a:rPr>
              <a:t>BMJ</a:t>
            </a:r>
            <a:r>
              <a:rPr dirty="0" sz="700" spc="-3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700" spc="-15">
                <a:solidFill>
                  <a:srgbClr val="034EA2"/>
                </a:solidFill>
                <a:latin typeface="Gill Sans MT"/>
                <a:cs typeface="Gill Sans MT"/>
              </a:rPr>
              <a:t>2000;320:1240-3.</a:t>
            </a:r>
            <a:endParaRPr sz="700">
              <a:latin typeface="Gill Sans MT"/>
              <a:cs typeface="Gill Sans MT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458346" y="617351"/>
            <a:ext cx="5542915" cy="493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spc="-25">
                <a:solidFill>
                  <a:srgbClr val="034EA2"/>
                </a:solidFill>
                <a:latin typeface="Gill Sans MT"/>
                <a:cs typeface="Gill Sans MT"/>
              </a:rPr>
              <a:t>Références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5">
                <a:solidFill>
                  <a:srgbClr val="034EA2"/>
                </a:solidFill>
                <a:latin typeface="Gill Sans MT"/>
                <a:cs typeface="Gill Sans MT"/>
              </a:rPr>
              <a:t>françaises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30">
                <a:solidFill>
                  <a:srgbClr val="034EA2"/>
                </a:solidFill>
                <a:latin typeface="Gill Sans MT"/>
                <a:cs typeface="Gill Sans MT"/>
              </a:rPr>
              <a:t>et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5">
                <a:solidFill>
                  <a:srgbClr val="034EA2"/>
                </a:solidFill>
                <a:latin typeface="Gill Sans MT"/>
                <a:cs typeface="Gill Sans MT"/>
              </a:rPr>
              <a:t>seuils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25">
                <a:solidFill>
                  <a:srgbClr val="034EA2"/>
                </a:solidFill>
                <a:latin typeface="Gill Sans MT"/>
                <a:cs typeface="Gill Sans MT"/>
              </a:rPr>
              <a:t>de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>
                <a:solidFill>
                  <a:srgbClr val="034EA2"/>
                </a:solidFill>
                <a:latin typeface="Gill Sans MT"/>
                <a:cs typeface="Gill Sans MT"/>
              </a:rPr>
              <a:t>l’International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30">
                <a:solidFill>
                  <a:srgbClr val="034EA2"/>
                </a:solidFill>
                <a:latin typeface="Gill Sans MT"/>
                <a:cs typeface="Gill Sans MT"/>
              </a:rPr>
              <a:t>Obesity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60">
                <a:solidFill>
                  <a:srgbClr val="034EA2"/>
                </a:solidFill>
                <a:latin typeface="Gill Sans MT"/>
                <a:cs typeface="Gill Sans MT"/>
              </a:rPr>
              <a:t>Task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55">
                <a:solidFill>
                  <a:srgbClr val="034EA2"/>
                </a:solidFill>
                <a:latin typeface="Gill Sans MT"/>
                <a:cs typeface="Gill Sans MT"/>
              </a:rPr>
              <a:t>Force</a:t>
            </a:r>
            <a:r>
              <a:rPr dirty="0" sz="1100" spc="4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100" spc="-70">
                <a:solidFill>
                  <a:srgbClr val="034EA2"/>
                </a:solidFill>
                <a:latin typeface="Gill Sans MT"/>
                <a:cs typeface="Gill Sans MT"/>
              </a:rPr>
              <a:t>(IOTF)</a:t>
            </a:r>
            <a:endParaRPr sz="1100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919"/>
              </a:spcBef>
              <a:tabLst>
                <a:tab pos="1852930" algn="l"/>
                <a:tab pos="3571875" algn="l"/>
                <a:tab pos="5516880" algn="l"/>
              </a:tabLst>
            </a:pPr>
            <a:r>
              <a:rPr dirty="0" sz="1200" spc="-17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o</a:t>
            </a:r>
            <a:r>
              <a:rPr dirty="0" sz="1200" spc="-35">
                <a:solidFill>
                  <a:srgbClr val="034EA2"/>
                </a:solidFill>
                <a:latin typeface="Gill Sans MT"/>
                <a:cs typeface="Gill Sans MT"/>
              </a:rPr>
              <a:t>m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7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r>
              <a:rPr dirty="0" sz="1200" spc="9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P</a:t>
            </a:r>
            <a:r>
              <a:rPr dirty="0" sz="1200" spc="-50">
                <a:solidFill>
                  <a:srgbClr val="034EA2"/>
                </a:solidFill>
                <a:latin typeface="Gill Sans MT"/>
                <a:cs typeface="Gill Sans MT"/>
              </a:rPr>
              <a:t>r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é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80">
                <a:solidFill>
                  <a:srgbClr val="034EA2"/>
                </a:solidFill>
                <a:latin typeface="Gill Sans MT"/>
                <a:cs typeface="Gill Sans MT"/>
              </a:rPr>
              <a:t>o</a:t>
            </a:r>
            <a:r>
              <a:rPr dirty="0" sz="1200" spc="-35">
                <a:solidFill>
                  <a:srgbClr val="034EA2"/>
                </a:solidFill>
                <a:latin typeface="Gill Sans MT"/>
                <a:cs typeface="Gill Sans MT"/>
              </a:rPr>
              <a:t>m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r>
              <a:rPr dirty="0" sz="1200" spc="-12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35">
                <a:solidFill>
                  <a:srgbClr val="034EA2"/>
                </a:solidFill>
                <a:latin typeface="Gill Sans MT"/>
                <a:cs typeface="Gill Sans MT"/>
              </a:rPr>
              <a:t>D</a:t>
            </a:r>
            <a:r>
              <a:rPr dirty="0" sz="1200" spc="70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t</a:t>
            </a:r>
            <a:r>
              <a:rPr dirty="0" sz="1200" spc="-1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d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65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10">
                <a:solidFill>
                  <a:srgbClr val="034EA2"/>
                </a:solidFill>
                <a:latin typeface="Gill Sans MT"/>
                <a:cs typeface="Gill Sans MT"/>
              </a:rPr>
              <a:t>i</a:t>
            </a:r>
            <a:r>
              <a:rPr dirty="0" sz="1200">
                <a:solidFill>
                  <a:srgbClr val="034EA2"/>
                </a:solidFill>
                <a:latin typeface="Gill Sans MT"/>
                <a:cs typeface="Gill Sans MT"/>
              </a:rPr>
              <a:t>s</a:t>
            </a:r>
            <a:r>
              <a:rPr dirty="0" sz="1200" spc="10">
                <a:solidFill>
                  <a:srgbClr val="034EA2"/>
                </a:solidFill>
                <a:latin typeface="Gill Sans MT"/>
                <a:cs typeface="Gill Sans MT"/>
              </a:rPr>
              <a:t>s</a:t>
            </a:r>
            <a:r>
              <a:rPr dirty="0" sz="1200" spc="65">
                <a:solidFill>
                  <a:srgbClr val="034EA2"/>
                </a:solidFill>
                <a:latin typeface="Gill Sans MT"/>
                <a:cs typeface="Gill Sans MT"/>
              </a:rPr>
              <a:t>a</a:t>
            </a:r>
            <a:r>
              <a:rPr dirty="0" sz="1200" spc="-20">
                <a:solidFill>
                  <a:srgbClr val="034EA2"/>
                </a:solidFill>
                <a:latin typeface="Gill Sans MT"/>
                <a:cs typeface="Gill Sans MT"/>
              </a:rPr>
              <a:t>n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c</a:t>
            </a:r>
            <a:r>
              <a:rPr dirty="0" sz="1200" spc="-25">
                <a:solidFill>
                  <a:srgbClr val="034EA2"/>
                </a:solidFill>
                <a:latin typeface="Gill Sans MT"/>
                <a:cs typeface="Gill Sans MT"/>
              </a:rPr>
              <a:t>e</a:t>
            </a:r>
            <a:r>
              <a:rPr dirty="0" sz="1200" spc="-185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sz="1200" spc="-10">
                <a:solidFill>
                  <a:srgbClr val="034EA2"/>
                </a:solidFill>
                <a:latin typeface="Gill Sans MT"/>
                <a:cs typeface="Gill Sans MT"/>
              </a:rPr>
              <a:t>:</a:t>
            </a:r>
            <a:r>
              <a:rPr dirty="0" sz="1200" spc="-90">
                <a:solidFill>
                  <a:srgbClr val="034EA2"/>
                </a:solidFill>
                <a:latin typeface="Gill Sans MT"/>
                <a:cs typeface="Gill Sans MT"/>
              </a:rPr>
              <a:t> </a:t>
            </a:r>
            <a:r>
              <a:rPr dirty="0" u="sng" sz="1200" spc="-35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 </a:t>
            </a:r>
            <a:r>
              <a:rPr dirty="0" u="sng" sz="1200">
                <a:solidFill>
                  <a:srgbClr val="034EA2"/>
                </a:solidFill>
                <a:uFill>
                  <a:solidFill>
                    <a:srgbClr val="034EA2"/>
                  </a:solidFill>
                </a:uFill>
                <a:latin typeface="Gill Sans MT"/>
                <a:cs typeface="Gill Sans MT"/>
              </a:rPr>
              <a:t>	</a:t>
            </a:r>
            <a:endParaRPr sz="1200">
              <a:latin typeface="Gill Sans MT"/>
              <a:cs typeface="Gill Sans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Inpes</dc:creator>
  <dc:title>Courbes de corpulence pour les garçons de 0 à 18 ans et pour les filles de 0 à 18 ans</dc:title>
  <dcterms:created xsi:type="dcterms:W3CDTF">2021-11-23T11:37:19Z</dcterms:created>
  <dcterms:modified xsi:type="dcterms:W3CDTF">2021-11-23T11:37:19Z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2010-09-06T00:00:00Z</vt:filetime>
  </property>
  <property fmtid="{D5CDD505-2E9C-101B-9397-08002B2CF9AE}" pid="3" name="Creator">
    <vt:lpwstr>Adobe InDesign CS3 (5.0.4)</vt:lpwstr>
  </property>
  <property fmtid="{D5CDD505-2E9C-101B-9397-08002B2CF9AE}" pid="4" name="LastSaved">
    <vt:filetime>2021-11-23T00:00:00Z</vt:filetime>
  </property>
</Properties>
</file>