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51676" y="9917493"/>
            <a:ext cx="16002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5" Type="http://schemas.openxmlformats.org/officeDocument/2006/relationships/image" Target="../media/image9.jpg"/><Relationship Id="rId6" Type="http://schemas.openxmlformats.org/officeDocument/2006/relationships/image" Target="../media/image10.jpg"/><Relationship Id="rId7" Type="http://schemas.openxmlformats.org/officeDocument/2006/relationships/image" Target="../media/image11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0916" y="1392848"/>
            <a:ext cx="6540280" cy="4527475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514475" y="628780"/>
            <a:ext cx="4375785" cy="298450"/>
            <a:chOff x="1514475" y="628780"/>
            <a:chExt cx="4375785" cy="29845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29157" y="628780"/>
              <a:ext cx="3069574" cy="23683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14475" y="770902"/>
              <a:ext cx="4375784" cy="156209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05640" y="7567247"/>
            <a:ext cx="6895894" cy="130829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3717" y="6316287"/>
            <a:ext cx="6846859" cy="775854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1953895" y="1613534"/>
            <a:ext cx="1344295" cy="375920"/>
          </a:xfrm>
          <a:custGeom>
            <a:avLst/>
            <a:gdLst/>
            <a:ahLst/>
            <a:cxnLst/>
            <a:rect l="l" t="t" r="r" b="b"/>
            <a:pathLst>
              <a:path w="1344295" h="375919">
                <a:moveTo>
                  <a:pt x="1344295" y="0"/>
                </a:moveTo>
                <a:lnTo>
                  <a:pt x="0" y="0"/>
                </a:lnTo>
                <a:lnTo>
                  <a:pt x="0" y="375920"/>
                </a:lnTo>
                <a:lnTo>
                  <a:pt x="1344295" y="375920"/>
                </a:lnTo>
                <a:lnTo>
                  <a:pt x="1344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33550" y="358775"/>
            <a:ext cx="4197350" cy="186880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34186" y="2527300"/>
            <a:ext cx="4109718" cy="163194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4643120"/>
            <a:ext cx="7560564" cy="428151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281045" y="10000616"/>
            <a:ext cx="1474469" cy="57657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3341" y="4643120"/>
            <a:ext cx="4993752" cy="51347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24532" y="9756141"/>
            <a:ext cx="1534170" cy="24104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Annick DI SCALA</dc:creator>
  <dcterms:created xsi:type="dcterms:W3CDTF">2021-11-23T11:37:51Z</dcterms:created>
  <dcterms:modified xsi:type="dcterms:W3CDTF">2021-11-23T11:37:51Z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