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43928" y="10348785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9822" y="553150"/>
            <a:ext cx="6537026" cy="795636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2713" y="8847303"/>
            <a:ext cx="6896470" cy="131060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5399" y="798707"/>
            <a:ext cx="6399754" cy="704723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</Words>
  <Application>Microsoft Office PowerPoint</Application>
  <PresentationFormat>Personnalisé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Calibri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Annick DI SCALA</dc:creator>
  <cp:lastModifiedBy>Annick DI SCALA</cp:lastModifiedBy>
  <cp:revision>1</cp:revision>
  <dcterms:created xsi:type="dcterms:W3CDTF">2021-11-23T12:25:31Z</dcterms:created>
  <dcterms:modified xsi:type="dcterms:W3CDTF">2021-11-23T12:25:59Z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