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jpg"/><Relationship Id="rId4" Type="http://schemas.openxmlformats.org/officeDocument/2006/relationships/image" Target="../media/image4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89776" y="9930193"/>
            <a:ext cx="71120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45"/>
              </a:lnSpc>
            </a:pPr>
            <a:r>
              <a:rPr dirty="0" sz="1100" spc="-5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8538" y="726194"/>
            <a:ext cx="7040088" cy="971650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7182866" y="10303255"/>
            <a:ext cx="9652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6041" y="302109"/>
            <a:ext cx="3357528" cy="282871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52280" y="1336560"/>
            <a:ext cx="1980941" cy="122059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35995" y="9209366"/>
            <a:ext cx="1294174" cy="119007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3940516" y="701853"/>
            <a:ext cx="0" cy="525145"/>
          </a:xfrm>
          <a:custGeom>
            <a:avLst/>
            <a:gdLst/>
            <a:ahLst/>
            <a:cxnLst/>
            <a:rect l="l" t="t" r="r" b="b"/>
            <a:pathLst>
              <a:path w="0" h="525144">
                <a:moveTo>
                  <a:pt x="0" y="524853"/>
                </a:moveTo>
                <a:lnTo>
                  <a:pt x="0" y="0"/>
                </a:lnTo>
              </a:path>
            </a:pathLst>
          </a:custGeom>
          <a:ln w="33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91847" y="189205"/>
            <a:ext cx="501015" cy="0"/>
          </a:xfrm>
          <a:custGeom>
            <a:avLst/>
            <a:gdLst/>
            <a:ahLst/>
            <a:cxnLst/>
            <a:rect l="l" t="t" r="r" b="b"/>
            <a:pathLst>
              <a:path w="501014" h="0">
                <a:moveTo>
                  <a:pt x="0" y="0"/>
                </a:moveTo>
                <a:lnTo>
                  <a:pt x="500576" y="0"/>
                </a:lnTo>
              </a:path>
            </a:pathLst>
          </a:custGeom>
          <a:ln w="122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712747" y="1882774"/>
            <a:ext cx="440055" cy="0"/>
          </a:xfrm>
          <a:custGeom>
            <a:avLst/>
            <a:gdLst/>
            <a:ahLst/>
            <a:cxnLst/>
            <a:rect l="l" t="t" r="r" b="b"/>
            <a:pathLst>
              <a:path w="440054" h="0">
                <a:moveTo>
                  <a:pt x="0" y="0"/>
                </a:moveTo>
                <a:lnTo>
                  <a:pt x="439530" y="0"/>
                </a:lnTo>
              </a:path>
            </a:pathLst>
          </a:custGeom>
          <a:ln w="3966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549822" y="1617295"/>
            <a:ext cx="1178560" cy="543560"/>
          </a:xfrm>
          <a:prstGeom prst="rect">
            <a:avLst/>
          </a:prstGeom>
          <a:ln w="39679">
            <a:solidFill>
              <a:srgbClr val="000000"/>
            </a:solidFill>
          </a:ln>
        </p:spPr>
        <p:txBody>
          <a:bodyPr wrap="square" lIns="0" tIns="38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800">
              <a:latin typeface="Times New Roman"/>
              <a:cs typeface="Times New Roman"/>
            </a:endParaRPr>
          </a:p>
          <a:p>
            <a:pPr algn="ctr" marL="3175">
              <a:lnSpc>
                <a:spcPct val="100000"/>
              </a:lnSpc>
            </a:pPr>
            <a:r>
              <a:rPr dirty="0" sz="750" spc="20" b="1">
                <a:solidFill>
                  <a:srgbClr val="9C99A3"/>
                </a:solidFill>
                <a:latin typeface="Arial"/>
                <a:cs typeface="Arial"/>
              </a:rPr>
              <a:t>f;</a:t>
            </a:r>
            <a:r>
              <a:rPr dirty="0" sz="750" spc="140" b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6B776D"/>
                </a:solidFill>
                <a:latin typeface="Arial"/>
                <a:cs typeface="Arial"/>
              </a:rPr>
              <a:t>r;i</a:t>
            </a:r>
            <a:r>
              <a:rPr dirty="0" sz="700" spc="229">
                <a:solidFill>
                  <a:srgbClr val="6B776D"/>
                </a:solidFill>
                <a:latin typeface="Arial"/>
                <a:cs typeface="Arial"/>
              </a:rPr>
              <a:t> </a:t>
            </a:r>
            <a:r>
              <a:rPr dirty="0" sz="800" spc="-100">
                <a:solidFill>
                  <a:srgbClr val="83838E"/>
                </a:solidFill>
                <a:latin typeface="Arial"/>
                <a:cs typeface="Arial"/>
              </a:rPr>
              <a:t>Of::</a:t>
            </a:r>
            <a:r>
              <a:rPr dirty="0" sz="800" spc="30">
                <a:solidFill>
                  <a:srgbClr val="83838E"/>
                </a:solidFill>
                <a:latin typeface="Arial"/>
                <a:cs typeface="Arial"/>
              </a:rPr>
              <a:t> </a:t>
            </a:r>
            <a:r>
              <a:rPr dirty="0" sz="600" spc="-10">
                <a:solidFill>
                  <a:srgbClr val="6B776D"/>
                </a:solidFill>
                <a:latin typeface="Times New Roman"/>
                <a:cs typeface="Times New Roman"/>
              </a:rPr>
              <a:t>Il</a:t>
            </a:r>
            <a:r>
              <a:rPr dirty="0" sz="600" spc="160">
                <a:solidFill>
                  <a:srgbClr val="6B776D"/>
                </a:solidFill>
                <a:latin typeface="Times New Roman"/>
                <a:cs typeface="Times New Roman"/>
              </a:rPr>
              <a:t> </a:t>
            </a:r>
            <a:r>
              <a:rPr dirty="0" sz="850" spc="35">
                <a:solidFill>
                  <a:srgbClr val="4B4957"/>
                </a:solidFill>
                <a:latin typeface="Arial"/>
                <a:cs typeface="Arial"/>
              </a:rPr>
              <a:t>ph</a:t>
            </a:r>
            <a:r>
              <a:rPr dirty="0" sz="850" spc="35">
                <a:solidFill>
                  <a:srgbClr val="6B776D"/>
                </a:solidFill>
                <a:latin typeface="Arial"/>
                <a:cs typeface="Arial"/>
              </a:rPr>
              <a:t>i!</a:t>
            </a:r>
            <a:r>
              <a:rPr dirty="0" sz="850" spc="55">
                <a:solidFill>
                  <a:srgbClr val="6B776D"/>
                </a:solidFill>
                <a:latin typeface="Arial"/>
                <a:cs typeface="Arial"/>
              </a:rPr>
              <a:t> </a:t>
            </a:r>
            <a:r>
              <a:rPr dirty="0" sz="700" spc="-20" b="1">
                <a:solidFill>
                  <a:srgbClr val="6B776D"/>
                </a:solidFill>
                <a:latin typeface="Arial"/>
                <a:cs typeface="Arial"/>
              </a:rPr>
              <a:t>'lllEJ</a:t>
            </a:r>
            <a:r>
              <a:rPr dirty="0" sz="700" spc="-20" b="1">
                <a:solidFill>
                  <a:srgbClr val="83838E"/>
                </a:solidFill>
                <a:latin typeface="Arial"/>
                <a:cs typeface="Arial"/>
              </a:rPr>
              <a:t>C</a:t>
            </a:r>
            <a:endParaRPr sz="700">
              <a:latin typeface="Arial"/>
              <a:cs typeface="Arial"/>
            </a:endParaRPr>
          </a:p>
          <a:p>
            <a:pPr algn="ctr" marR="3175">
              <a:lnSpc>
                <a:spcPct val="100000"/>
              </a:lnSpc>
              <a:spcBef>
                <a:spcPts val="254"/>
              </a:spcBef>
            </a:pPr>
            <a:r>
              <a:rPr dirty="0" sz="850" spc="-15">
                <a:solidFill>
                  <a:srgbClr val="4B4957"/>
                </a:solidFill>
                <a:latin typeface="Arial"/>
                <a:cs typeface="Arial"/>
              </a:rPr>
              <a:t>i:</a:t>
            </a:r>
            <a:r>
              <a:rPr dirty="0" sz="850" spc="105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850" spc="-45">
                <a:solidFill>
                  <a:srgbClr val="6B776D"/>
                </a:solidFill>
                <a:latin typeface="Arial"/>
                <a:cs typeface="Arial"/>
              </a:rPr>
              <a:t>tèrrn;è!</a:t>
            </a:r>
            <a:r>
              <a:rPr dirty="0" sz="850" spc="-45">
                <a:solidFill>
                  <a:srgbClr val="4B4957"/>
                </a:solidFill>
                <a:latin typeface="Arial"/>
                <a:cs typeface="Arial"/>
              </a:rPr>
              <a:t>di</a:t>
            </a:r>
            <a:r>
              <a:rPr dirty="0" sz="850" spc="-45">
                <a:solidFill>
                  <a:srgbClr val="83838E"/>
                </a:solidFill>
                <a:latin typeface="Arial"/>
                <a:cs typeface="Arial"/>
              </a:rPr>
              <a:t>a</a:t>
            </a:r>
            <a:r>
              <a:rPr dirty="0" sz="850" spc="-45">
                <a:solidFill>
                  <a:srgbClr val="4B4957"/>
                </a:solidFill>
                <a:latin typeface="Arial"/>
                <a:cs typeface="Arial"/>
              </a:rPr>
              <a:t>i</a:t>
            </a:r>
            <a:r>
              <a:rPr dirty="0" sz="850" spc="-45">
                <a:solidFill>
                  <a:srgbClr val="83838E"/>
                </a:solidFill>
                <a:latin typeface="Arial"/>
                <a:cs typeface="Arial"/>
              </a:rPr>
              <a:t>r&lt;</a:t>
            </a:r>
            <a:r>
              <a:rPr dirty="0" sz="850" spc="-45">
                <a:solidFill>
                  <a:srgbClr val="6B776D"/>
                </a:solidFill>
                <a:latin typeface="Arial"/>
                <a:cs typeface="Arial"/>
              </a:rPr>
              <a:t>t!-:,;;</a:t>
            </a:r>
            <a:endParaRPr sz="8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8102" y="3530584"/>
            <a:ext cx="6645909" cy="2058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6510">
              <a:lnSpc>
                <a:spcPct val="100000"/>
              </a:lnSpc>
              <a:spcBef>
                <a:spcPts val="100"/>
              </a:spcBef>
            </a:pPr>
            <a:r>
              <a:rPr dirty="0" sz="1100" spc="40">
                <a:solidFill>
                  <a:srgbClr val="576762"/>
                </a:solidFill>
                <a:latin typeface="Arial"/>
                <a:cs typeface="Arial"/>
              </a:rPr>
              <a:t>L</a:t>
            </a:r>
            <a:r>
              <a:rPr dirty="0" sz="1100" spc="40">
                <a:solidFill>
                  <a:srgbClr val="7E6075"/>
                </a:solidFill>
                <a:latin typeface="Arial"/>
                <a:cs typeface="Arial"/>
              </a:rPr>
              <a:t>'</a:t>
            </a:r>
            <a:r>
              <a:rPr dirty="0" sz="1100" spc="40">
                <a:solidFill>
                  <a:srgbClr val="5495D1"/>
                </a:solidFill>
                <a:latin typeface="Arial"/>
                <a:cs typeface="Arial"/>
              </a:rPr>
              <a:t>'</a:t>
            </a:r>
            <a:r>
              <a:rPr dirty="0" sz="1100" spc="40">
                <a:solidFill>
                  <a:srgbClr val="4B4957"/>
                </a:solidFill>
                <a:latin typeface="Arial"/>
                <a:cs typeface="Arial"/>
              </a:rPr>
              <a:t>opèra</a:t>
            </a:r>
            <a:r>
              <a:rPr dirty="0" sz="1100" spc="40">
                <a:solidFill>
                  <a:srgbClr val="576762"/>
                </a:solidFill>
                <a:latin typeface="Arial"/>
                <a:cs typeface="Arial"/>
              </a:rPr>
              <a:t>t</a:t>
            </a:r>
            <a:r>
              <a:rPr dirty="0" sz="1100" spc="40">
                <a:solidFill>
                  <a:srgbClr val="343342"/>
                </a:solidFill>
                <a:latin typeface="Arial"/>
                <a:cs typeface="Arial"/>
              </a:rPr>
              <a:t>eu</a:t>
            </a:r>
            <a:r>
              <a:rPr dirty="0" sz="1100" spc="40">
                <a:solidFill>
                  <a:srgbClr val="576762"/>
                </a:solidFill>
                <a:latin typeface="Arial"/>
                <a:cs typeface="Arial"/>
              </a:rPr>
              <a:t>r</a:t>
            </a:r>
            <a:r>
              <a:rPr dirty="0" sz="1100" spc="40">
                <a:solidFill>
                  <a:srgbClr val="4B4957"/>
                </a:solidFill>
                <a:latin typeface="Arial"/>
                <a:cs typeface="Arial"/>
              </a:rPr>
              <a:t>w  </a:t>
            </a:r>
            <a:r>
              <a:rPr dirty="0" sz="1100" spc="-20">
                <a:solidFill>
                  <a:srgbClr val="343342"/>
                </a:solidFill>
                <a:latin typeface="Arial"/>
                <a:cs typeface="Arial"/>
              </a:rPr>
              <a:t>a</a:t>
            </a:r>
            <a:r>
              <a:rPr dirty="0" sz="1100" spc="-20">
                <a:solidFill>
                  <a:srgbClr val="3A2A62"/>
                </a:solidFill>
                <a:latin typeface="Arial"/>
                <a:cs typeface="Arial"/>
              </a:rPr>
              <a:t>L</a:t>
            </a:r>
            <a:r>
              <a:rPr dirty="0" sz="1100" spc="-20">
                <a:solidFill>
                  <a:srgbClr val="4B4957"/>
                </a:solidFill>
                <a:latin typeface="Arial"/>
                <a:cs typeface="Arial"/>
              </a:rPr>
              <a:t>m:s</a:t>
            </a:r>
            <a:r>
              <a:rPr dirty="0" sz="1100" spc="-20">
                <a:solidFill>
                  <a:srgbClr val="6ED1F0"/>
                </a:solidFill>
                <a:latin typeface="Arial"/>
                <a:cs typeface="Arial"/>
              </a:rPr>
              <a:t>,</a:t>
            </a:r>
            <a:r>
              <a:rPr dirty="0" sz="1100" spc="-20">
                <a:solidFill>
                  <a:srgbClr val="343342"/>
                </a:solidFill>
                <a:latin typeface="Arial"/>
                <a:cs typeface="Arial"/>
              </a:rPr>
              <a:t>exp</a:t>
            </a:r>
            <a:r>
              <a:rPr dirty="0" sz="1100" spc="-20">
                <a:solidFill>
                  <a:srgbClr val="6B776D"/>
                </a:solidFill>
                <a:latin typeface="Arial"/>
                <a:cs typeface="Arial"/>
              </a:rPr>
              <a:t>l</a:t>
            </a:r>
            <a:r>
              <a:rPr dirty="0" sz="1100" spc="-20">
                <a:solidFill>
                  <a:srgbClr val="485B6E"/>
                </a:solidFill>
                <a:latin typeface="Arial"/>
                <a:cs typeface="Arial"/>
              </a:rPr>
              <a:t>i</a:t>
            </a:r>
            <a:r>
              <a:rPr dirty="0" sz="1100" spc="-20">
                <a:solidFill>
                  <a:srgbClr val="3A2A62"/>
                </a:solidFill>
                <a:latin typeface="Arial"/>
                <a:cs typeface="Arial"/>
              </a:rPr>
              <a:t>q</a:t>
            </a:r>
            <a:r>
              <a:rPr dirty="0" sz="1100" spc="-20">
                <a:solidFill>
                  <a:srgbClr val="4B4957"/>
                </a:solidFill>
                <a:latin typeface="Arial"/>
                <a:cs typeface="Arial"/>
              </a:rPr>
              <a:t>uer</a:t>
            </a:r>
            <a:r>
              <a:rPr dirty="0" sz="1100" spc="80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-100">
                <a:solidFill>
                  <a:srgbClr val="3F1F3B"/>
                </a:solidFill>
                <a:latin typeface="Arial"/>
                <a:cs typeface="Arial"/>
              </a:rPr>
              <a:t>a</a:t>
            </a:r>
            <a:r>
              <a:rPr dirty="0" sz="1100" spc="-100">
                <a:solidFill>
                  <a:srgbClr val="4B4957"/>
                </a:solidFill>
                <a:latin typeface="Arial"/>
                <a:cs typeface="Arial"/>
              </a:rPr>
              <a:t>L1</a:t>
            </a:r>
            <a:r>
              <a:rPr dirty="0" sz="1100" spc="-100">
                <a:solidFill>
                  <a:srgbClr val="334664"/>
                </a:solidFill>
                <a:latin typeface="Arial"/>
                <a:cs typeface="Arial"/>
              </a:rPr>
              <a:t>II</a:t>
            </a:r>
            <a:r>
              <a:rPr dirty="0" sz="1100" spc="-100">
                <a:solidFill>
                  <a:srgbClr val="4B4957"/>
                </a:solidFill>
                <a:latin typeface="Arial"/>
                <a:cs typeface="Arial"/>
              </a:rPr>
              <a:t>1</a:t>
            </a:r>
            <a:r>
              <a:rPr dirty="0" sz="1100" spc="-100">
                <a:solidFill>
                  <a:srgbClr val="334664"/>
                </a:solidFill>
                <a:latin typeface="Arial"/>
                <a:cs typeface="Arial"/>
              </a:rPr>
              <a:t>J</a:t>
            </a:r>
            <a:r>
              <a:rPr dirty="0" sz="1100" spc="-100">
                <a:solidFill>
                  <a:srgbClr val="343342"/>
                </a:solidFill>
                <a:latin typeface="Arial"/>
                <a:cs typeface="Arial"/>
              </a:rPr>
              <a:t>è11éfi</a:t>
            </a:r>
            <a:r>
              <a:rPr dirty="0" sz="1100" spc="-100">
                <a:solidFill>
                  <a:srgbClr val="1D365D"/>
                </a:solidFill>
                <a:latin typeface="Arial"/>
                <a:cs typeface="Arial"/>
              </a:rPr>
              <a:t>c</a:t>
            </a:r>
            <a:r>
              <a:rPr dirty="0" sz="1100" spc="-100">
                <a:solidFill>
                  <a:srgbClr val="210567"/>
                </a:solidFill>
                <a:latin typeface="Arial"/>
                <a:cs typeface="Arial"/>
              </a:rPr>
              <a:t>i</a:t>
            </a:r>
            <a:r>
              <a:rPr dirty="0" sz="1100" spc="-100">
                <a:solidFill>
                  <a:srgbClr val="4B4957"/>
                </a:solidFill>
                <a:latin typeface="Arial"/>
                <a:cs typeface="Arial"/>
              </a:rPr>
              <a:t>a</a:t>
            </a:r>
            <a:r>
              <a:rPr dirty="0" sz="1100" spc="-100">
                <a:solidFill>
                  <a:srgbClr val="6B776D"/>
                </a:solidFill>
                <a:latin typeface="Arial"/>
                <a:cs typeface="Arial"/>
              </a:rPr>
              <a:t>i</a:t>
            </a:r>
            <a:r>
              <a:rPr dirty="0" sz="1100" spc="-100">
                <a:solidFill>
                  <a:srgbClr val="4B4957"/>
                </a:solidFill>
                <a:latin typeface="Arial"/>
                <a:cs typeface="Arial"/>
              </a:rPr>
              <a:t>œ</a:t>
            </a:r>
            <a:r>
              <a:rPr dirty="0" sz="1100" spc="-5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10">
                <a:solidFill>
                  <a:srgbClr val="070783"/>
                </a:solidFill>
                <a:latin typeface="Arial"/>
                <a:cs typeface="Arial"/>
              </a:rPr>
              <a:t>l</a:t>
            </a:r>
            <a:r>
              <a:rPr dirty="0" sz="1100" spc="10">
                <a:solidFill>
                  <a:srgbClr val="343342"/>
                </a:solidFill>
                <a:latin typeface="Arial"/>
                <a:cs typeface="Arial"/>
              </a:rPr>
              <a:t>e</a:t>
            </a:r>
            <a:r>
              <a:rPr dirty="0" sz="1100" spc="5">
                <a:solidFill>
                  <a:srgbClr val="343342"/>
                </a:solidFill>
                <a:latin typeface="Arial"/>
                <a:cs typeface="Arial"/>
              </a:rPr>
              <a:t> </a:t>
            </a:r>
            <a:r>
              <a:rPr dirty="0" sz="1100" spc="10">
                <a:solidFill>
                  <a:srgbClr val="4B4957"/>
                </a:solidFill>
                <a:latin typeface="Arial"/>
                <a:cs typeface="Arial"/>
              </a:rPr>
              <a:t>dérou</a:t>
            </a:r>
            <a:r>
              <a:rPr dirty="0" sz="1100" spc="10">
                <a:solidFill>
                  <a:srgbClr val="070783"/>
                </a:solidFill>
                <a:latin typeface="Arial"/>
                <a:cs typeface="Arial"/>
              </a:rPr>
              <a:t>l</a:t>
            </a:r>
            <a:r>
              <a:rPr dirty="0" sz="1100" spc="10">
                <a:solidFill>
                  <a:srgbClr val="343342"/>
                </a:solidFill>
                <a:latin typeface="Arial"/>
                <a:cs typeface="Arial"/>
              </a:rPr>
              <a:t>e</a:t>
            </a:r>
            <a:r>
              <a:rPr dirty="0" sz="1100" spc="10">
                <a:solidFill>
                  <a:srgbClr val="576762"/>
                </a:solidFill>
                <a:latin typeface="Arial"/>
                <a:cs typeface="Arial"/>
              </a:rPr>
              <a:t>m</a:t>
            </a:r>
            <a:r>
              <a:rPr dirty="0" sz="1100" spc="10">
                <a:solidFill>
                  <a:srgbClr val="343342"/>
                </a:solidFill>
                <a:latin typeface="Arial"/>
                <a:cs typeface="Arial"/>
              </a:rPr>
              <a:t>em</a:t>
            </a:r>
            <a:r>
              <a:rPr dirty="0" sz="1100" spc="10">
                <a:solidFill>
                  <a:srgbClr val="1C2160"/>
                </a:solidFill>
                <a:latin typeface="Arial"/>
                <a:cs typeface="Arial"/>
              </a:rPr>
              <a:t>t</a:t>
            </a:r>
            <a:r>
              <a:rPr dirty="0" sz="1100" spc="95">
                <a:solidFill>
                  <a:srgbClr val="1C2160"/>
                </a:solidFill>
                <a:latin typeface="Arial"/>
                <a:cs typeface="Arial"/>
              </a:rPr>
              <a:t> </a:t>
            </a:r>
            <a:r>
              <a:rPr dirty="0" sz="1100" spc="10">
                <a:solidFill>
                  <a:srgbClr val="4B4957"/>
                </a:solidFill>
                <a:latin typeface="Arial"/>
                <a:cs typeface="Arial"/>
              </a:rPr>
              <a:t>du</a:t>
            </a:r>
            <a:r>
              <a:rPr dirty="0" sz="1100" spc="-40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30">
                <a:solidFill>
                  <a:srgbClr val="576762"/>
                </a:solidFill>
                <a:latin typeface="Arial"/>
                <a:cs typeface="Arial"/>
              </a:rPr>
              <a:t>t</a:t>
            </a:r>
            <a:r>
              <a:rPr dirty="0" sz="1100" spc="30">
                <a:solidFill>
                  <a:srgbClr val="343342"/>
                </a:solidFill>
                <a:latin typeface="Arial"/>
                <a:cs typeface="Arial"/>
              </a:rPr>
              <a:t>est</a:t>
            </a:r>
            <a:r>
              <a:rPr dirty="0" sz="1100" spc="30">
                <a:solidFill>
                  <a:srgbClr val="7E6075"/>
                </a:solidFill>
                <a:latin typeface="Arial"/>
                <a:cs typeface="Arial"/>
              </a:rPr>
              <a:t>,</a:t>
            </a:r>
            <a:r>
              <a:rPr dirty="0" sz="1100" spc="30">
                <a:solidFill>
                  <a:srgbClr val="6ED1F0"/>
                </a:solidFill>
                <a:latin typeface="Arial"/>
                <a:cs typeface="Arial"/>
              </a:rPr>
              <a:t>,</a:t>
            </a:r>
            <a:r>
              <a:rPr dirty="0" sz="1100" spc="30">
                <a:solidFill>
                  <a:srgbClr val="343342"/>
                </a:solidFill>
                <a:latin typeface="Arial"/>
                <a:cs typeface="Arial"/>
              </a:rPr>
              <a:t>e </a:t>
            </a:r>
            <a:r>
              <a:rPr dirty="0" sz="1100" spc="300">
                <a:solidFill>
                  <a:srgbClr val="343342"/>
                </a:solidFill>
                <a:latin typeface="Arial"/>
                <a:cs typeface="Arial"/>
              </a:rPr>
              <a:t> </a:t>
            </a:r>
            <a:r>
              <a:rPr dirty="0" sz="1100" spc="15" b="1">
                <a:solidFill>
                  <a:srgbClr val="6B776D"/>
                </a:solidFill>
                <a:latin typeface="Arial"/>
                <a:cs typeface="Arial"/>
              </a:rPr>
              <a:t>l</a:t>
            </a:r>
            <a:r>
              <a:rPr dirty="0" sz="1100" spc="15" b="1">
                <a:solidFill>
                  <a:srgbClr val="4B4957"/>
                </a:solidFill>
                <a:latin typeface="Arial"/>
                <a:cs typeface="Arial"/>
              </a:rPr>
              <a:t>u</a:t>
            </a:r>
            <a:r>
              <a:rPr dirty="0" sz="1100" spc="15" b="1">
                <a:solidFill>
                  <a:srgbClr val="6B776D"/>
                </a:solidFill>
                <a:latin typeface="Arial"/>
                <a:cs typeface="Arial"/>
              </a:rPr>
              <a:t>i</a:t>
            </a:r>
            <a:r>
              <a:rPr dirty="0" sz="1100" spc="-40" b="1">
                <a:solidFill>
                  <a:srgbClr val="6B776D"/>
                </a:solidFill>
                <a:latin typeface="Arial"/>
                <a:cs typeface="Arial"/>
              </a:rPr>
              <a:t> </a:t>
            </a:r>
            <a:r>
              <a:rPr dirty="0" sz="1100" spc="10">
                <a:solidFill>
                  <a:srgbClr val="070783"/>
                </a:solidFill>
                <a:latin typeface="Arial"/>
                <a:cs typeface="Arial"/>
              </a:rPr>
              <a:t>l</a:t>
            </a:r>
            <a:r>
              <a:rPr dirty="0" sz="1100" spc="10">
                <a:solidFill>
                  <a:srgbClr val="3A2A62"/>
                </a:solidFill>
                <a:latin typeface="Arial"/>
                <a:cs typeface="Arial"/>
              </a:rPr>
              <a:t>r</a:t>
            </a:r>
            <a:r>
              <a:rPr dirty="0" sz="1100" spc="10">
                <a:solidFill>
                  <a:srgbClr val="4B4957"/>
                </a:solidFill>
                <a:latin typeface="Arial"/>
                <a:cs typeface="Arial"/>
              </a:rPr>
              <a:t>s</a:t>
            </a:r>
            <a:r>
              <a:rPr dirty="0" sz="1100" spc="10">
                <a:solidFill>
                  <a:srgbClr val="3F1F3B"/>
                </a:solidFill>
                <a:latin typeface="Arial"/>
                <a:cs typeface="Arial"/>
              </a:rPr>
              <a:t>a</a:t>
            </a:r>
            <a:r>
              <a:rPr dirty="0" sz="1100" spc="10">
                <a:solidFill>
                  <a:srgbClr val="4B4957"/>
                </a:solidFill>
                <a:latin typeface="Arial"/>
                <a:cs typeface="Arial"/>
              </a:rPr>
              <a:t>m:ce</a:t>
            </a:r>
            <a:r>
              <a:rPr dirty="0" sz="1100" spc="-60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95">
                <a:solidFill>
                  <a:srgbClr val="343342"/>
                </a:solidFill>
                <a:latin typeface="Arial"/>
                <a:cs typeface="Arial"/>
              </a:rPr>
              <a:t>texte</a:t>
            </a:r>
            <a:r>
              <a:rPr dirty="0" sz="1100" spc="95">
                <a:solidFill>
                  <a:srgbClr val="6B776D"/>
                </a:solidFill>
                <a:latin typeface="Arial"/>
                <a:cs typeface="Arial"/>
              </a:rPr>
              <a:t>: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Arial"/>
              <a:cs typeface="Arial"/>
            </a:endParaRPr>
          </a:p>
          <a:p>
            <a:pPr algn="just" marL="19050" marR="5080" indent="3810">
              <a:lnSpc>
                <a:spcPct val="101400"/>
              </a:lnSpc>
            </a:pPr>
            <a:r>
              <a:rPr dirty="0" sz="1100" spc="20" i="1">
                <a:solidFill>
                  <a:srgbClr val="9C99A3"/>
                </a:solidFill>
                <a:latin typeface="Times New Roman"/>
                <a:cs typeface="Times New Roman"/>
              </a:rPr>
              <a:t>a </a:t>
            </a:r>
            <a:r>
              <a:rPr dirty="0" sz="1050" i="1">
                <a:solidFill>
                  <a:srgbClr val="9C99A3"/>
                </a:solidFill>
                <a:latin typeface="Arial"/>
                <a:cs typeface="Arial"/>
              </a:rPr>
              <a:t>Vaus </a:t>
            </a:r>
            <a:r>
              <a:rPr dirty="0" sz="1050" spc="25" i="1">
                <a:solidFill>
                  <a:srgbClr val="9C99A3"/>
                </a:solidFill>
                <a:latin typeface="Arial"/>
                <a:cs typeface="Arial"/>
              </a:rPr>
              <a:t>alfez </a:t>
            </a:r>
            <a:r>
              <a:rPr dirty="0" sz="1050" spc="35" i="1">
                <a:solidFill>
                  <a:srgbClr val="9C99A3"/>
                </a:solidFill>
                <a:latin typeface="Arial"/>
                <a:cs typeface="Arial"/>
              </a:rPr>
              <a:t>ma;me:nant </a:t>
            </a:r>
            <a:r>
              <a:rPr dirty="0" sz="1350" spc="-50" i="1">
                <a:solidFill>
                  <a:srgbClr val="9C99A3"/>
                </a:solidFill>
                <a:latin typeface="Times New Roman"/>
                <a:cs typeface="Times New Roman"/>
              </a:rPr>
              <a:t>faire </a:t>
            </a:r>
            <a:r>
              <a:rPr dirty="0" sz="1050" spc="-55" i="1">
                <a:solidFill>
                  <a:srgbClr val="9C99A3"/>
                </a:solidFill>
                <a:latin typeface="Arial"/>
                <a:cs typeface="Arial"/>
              </a:rPr>
              <a:t>un</a:t>
            </a:r>
            <a:r>
              <a:rPr dirty="0" sz="1050" spc="-5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55" i="1">
                <a:solidFill>
                  <a:srgbClr val="9C99A3"/>
                </a:solidFill>
                <a:latin typeface="Arial"/>
                <a:cs typeface="Arial"/>
              </a:rPr>
              <a:t>test </a:t>
            </a:r>
            <a:r>
              <a:rPr dirty="0" sz="1050" spc="80" i="1">
                <a:solidFill>
                  <a:srgbClr val="9C99A3"/>
                </a:solidFill>
                <a:latin typeface="Arial"/>
                <a:cs typeface="Arial"/>
              </a:rPr>
              <a:t>de </a:t>
            </a:r>
            <a:r>
              <a:rPr dirty="0" sz="1050" spc="90" i="1">
                <a:solidFill>
                  <a:srgbClr val="9C99A3"/>
                </a:solidFill>
                <a:latin typeface="Arial"/>
                <a:cs typeface="Arial"/>
              </a:rPr>
              <a:t>force </a:t>
            </a:r>
            <a:r>
              <a:rPr dirty="0" sz="1050" spc="120" i="1">
                <a:solidFill>
                  <a:srgbClr val="9C99A3"/>
                </a:solidFill>
                <a:latin typeface="Arial"/>
                <a:cs typeface="Arial"/>
              </a:rPr>
              <a:t>de </a:t>
            </a:r>
            <a:r>
              <a:rPr dirty="0" sz="1050" spc="30" i="1">
                <a:solidFill>
                  <a:srgbClr val="9C99A3"/>
                </a:solidFill>
                <a:latin typeface="Arial"/>
                <a:cs typeface="Arial"/>
              </a:rPr>
              <a:t>préhensfan. </a:t>
            </a:r>
            <a:r>
              <a:rPr dirty="0" sz="1050" spc="5" i="1">
                <a:solidFill>
                  <a:srgbClr val="9C99A3"/>
                </a:solidFill>
                <a:latin typeface="Arial"/>
                <a:cs typeface="Arial"/>
              </a:rPr>
              <a:t>Pour </a:t>
            </a:r>
            <a:r>
              <a:rPr dirty="0" sz="1350" spc="-125" i="1">
                <a:solidFill>
                  <a:srgbClr val="9C99A3"/>
                </a:solidFill>
                <a:latin typeface="Times New Roman"/>
                <a:cs typeface="Times New Roman"/>
              </a:rPr>
              <a:t>œJar</a:t>
            </a:r>
            <a:r>
              <a:rPr dirty="0" sz="1350" spc="-120" i="1">
                <a:solidFill>
                  <a:srgbClr val="9C99A3"/>
                </a:solidFill>
                <a:latin typeface="Times New Roman"/>
                <a:cs typeface="Times New Roman"/>
              </a:rPr>
              <a:t> </a:t>
            </a:r>
            <a:r>
              <a:rPr dirty="0" sz="1350" spc="-30" i="1">
                <a:solidFill>
                  <a:srgbClr val="9C99A3"/>
                </a:solidFill>
                <a:latin typeface="Times New Roman"/>
                <a:cs typeface="Times New Roman"/>
              </a:rPr>
              <a:t>vous </a:t>
            </a:r>
            <a:r>
              <a:rPr dirty="0" sz="1050" spc="5" i="1">
                <a:solidFill>
                  <a:srgbClr val="9C99A3"/>
                </a:solidFill>
                <a:latin typeface="Arial"/>
                <a:cs typeface="Arial"/>
              </a:rPr>
              <a:t>devez </a:t>
            </a:r>
            <a:r>
              <a:rPr dirty="0" sz="1050" spc="15" i="1">
                <a:solidFill>
                  <a:srgbClr val="9C99A3"/>
                </a:solidFill>
                <a:latin typeface="Arial"/>
                <a:cs typeface="Arial"/>
              </a:rPr>
              <a:t>vous </a:t>
            </a:r>
            <a:r>
              <a:rPr dirty="0" sz="1050" spc="10" i="1">
                <a:solidFill>
                  <a:srgbClr val="9C99A3"/>
                </a:solidFill>
                <a:latin typeface="Arial"/>
                <a:cs typeface="Arial"/>
              </a:rPr>
              <a:t>assoir </a:t>
            </a:r>
            <a:r>
              <a:rPr dirty="0" sz="1050" spc="25" i="1">
                <a:solidFill>
                  <a:srgbClr val="9C99A3"/>
                </a:solidFill>
                <a:latin typeface="Arial"/>
                <a:cs typeface="Arial"/>
              </a:rPr>
              <a:t>sur </a:t>
            </a:r>
            <a:r>
              <a:rPr dirty="0" sz="1050" spc="15" i="1">
                <a:solidFill>
                  <a:srgbClr val="9C99A3"/>
                </a:solidFill>
                <a:latin typeface="Arial"/>
                <a:cs typeface="Arial"/>
              </a:rPr>
              <a:t>la </a:t>
            </a:r>
            <a:r>
              <a:rPr dirty="0" sz="1050" spc="2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60" i="1">
                <a:solidFill>
                  <a:srgbClr val="9C99A3"/>
                </a:solidFill>
                <a:latin typeface="Arial"/>
                <a:cs typeface="Arial"/>
              </a:rPr>
              <a:t>chaise</a:t>
            </a:r>
            <a:r>
              <a:rPr dirty="0" sz="1050" spc="10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45" i="1">
                <a:solidFill>
                  <a:srgbClr val="9C99A3"/>
                </a:solidFill>
                <a:latin typeface="Arial"/>
                <a:cs typeface="Arial"/>
              </a:rPr>
              <a:t>dos</a:t>
            </a:r>
            <a:r>
              <a:rPr dirty="0" sz="1050" spc="-12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5" i="1">
                <a:solidFill>
                  <a:srgbClr val="9C99A3"/>
                </a:solidFill>
                <a:latin typeface="Arial"/>
                <a:cs typeface="Arial"/>
              </a:rPr>
              <a:t>colJé</a:t>
            </a:r>
            <a:r>
              <a:rPr dirty="0" sz="1050" spc="-114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i="1">
                <a:solidFill>
                  <a:srgbClr val="9C99A3"/>
                </a:solidFill>
                <a:latin typeface="Arial"/>
                <a:cs typeface="Arial"/>
              </a:rPr>
              <a:t>au</a:t>
            </a:r>
            <a:r>
              <a:rPr dirty="0" sz="1050" spc="10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5" i="1">
                <a:solidFill>
                  <a:srgbClr val="9C99A3"/>
                </a:solidFill>
                <a:latin typeface="Arial"/>
                <a:cs typeface="Arial"/>
              </a:rPr>
              <a:t>doss</a:t>
            </a:r>
            <a:r>
              <a:rPr dirty="0" sz="1050" spc="-12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5" i="1">
                <a:solidFill>
                  <a:srgbClr val="9C99A3"/>
                </a:solidFill>
                <a:latin typeface="Arial"/>
                <a:cs typeface="Arial"/>
              </a:rPr>
              <a:t>er</a:t>
            </a:r>
            <a:r>
              <a:rPr dirty="0" sz="1050" spc="12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10" i="1">
                <a:solidFill>
                  <a:srgbClr val="9C99A3"/>
                </a:solidFill>
                <a:latin typeface="Arial"/>
                <a:cs typeface="Arial"/>
              </a:rPr>
              <a:t>de</a:t>
            </a:r>
            <a:r>
              <a:rPr dirty="0" sz="1050" spc="13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5" i="1">
                <a:solidFill>
                  <a:srgbClr val="9C99A3"/>
                </a:solidFill>
                <a:latin typeface="Arial"/>
                <a:cs typeface="Arial"/>
              </a:rPr>
              <a:t>la</a:t>
            </a:r>
            <a:r>
              <a:rPr dirty="0" sz="105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20" i="1">
                <a:solidFill>
                  <a:srgbClr val="9C99A3"/>
                </a:solidFill>
                <a:latin typeface="Arial"/>
                <a:cs typeface="Arial"/>
              </a:rPr>
              <a:t>cha;se</a:t>
            </a:r>
            <a:r>
              <a:rPr dirty="0" sz="105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15" i="1">
                <a:solidFill>
                  <a:srgbClr val="9C99A3"/>
                </a:solidFill>
                <a:latin typeface="Arial"/>
                <a:cs typeface="Arial"/>
              </a:rPr>
              <a:t>et</a:t>
            </a:r>
            <a:r>
              <a:rPr dirty="0" sz="1050" spc="7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20" i="1">
                <a:solidFill>
                  <a:srgbClr val="9C99A3"/>
                </a:solidFill>
                <a:latin typeface="Arial"/>
                <a:cs typeface="Arial"/>
              </a:rPr>
              <a:t>les</a:t>
            </a:r>
            <a:r>
              <a:rPr dirty="0" sz="1050" spc="-9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5" i="1">
                <a:solidFill>
                  <a:srgbClr val="9C99A3"/>
                </a:solidFill>
                <a:latin typeface="Arial"/>
                <a:cs typeface="Arial"/>
              </a:rPr>
              <a:t>plan.tes</a:t>
            </a:r>
            <a:r>
              <a:rPr dirty="0" sz="1050" spc="2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30" i="1">
                <a:solidFill>
                  <a:srgbClr val="9C99A3"/>
                </a:solidFill>
                <a:latin typeface="Arial"/>
                <a:cs typeface="Arial"/>
              </a:rPr>
              <a:t>de</a:t>
            </a:r>
            <a:r>
              <a:rPr dirty="0" sz="1050" i="1">
                <a:solidFill>
                  <a:srgbClr val="9C99A3"/>
                </a:solidFill>
                <a:latin typeface="Arial"/>
                <a:cs typeface="Arial"/>
              </a:rPr>
              <a:t> pied5</a:t>
            </a:r>
            <a:r>
              <a:rPr dirty="0" sz="1050" spc="2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10" i="1">
                <a:solidFill>
                  <a:srgbClr val="9C99A3"/>
                </a:solidFill>
                <a:latin typeface="Arial"/>
                <a:cs typeface="Arial"/>
              </a:rPr>
              <a:t>collées</a:t>
            </a:r>
            <a:r>
              <a:rPr dirty="0" sz="1050" spc="5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15" i="1">
                <a:solidFill>
                  <a:srgbClr val="9C99A3"/>
                </a:solidFill>
                <a:latin typeface="Arial"/>
                <a:cs typeface="Arial"/>
              </a:rPr>
              <a:t>au</a:t>
            </a:r>
            <a:r>
              <a:rPr dirty="0" sz="1050" spc="8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5">
                <a:solidFill>
                  <a:srgbClr val="9C99A3"/>
                </a:solidFill>
                <a:latin typeface="Arial"/>
                <a:cs typeface="Arial"/>
              </a:rPr>
              <a:t>sa/. </a:t>
            </a:r>
            <a:r>
              <a:rPr dirty="0" sz="1050" spc="-5" i="1">
                <a:solidFill>
                  <a:srgbClr val="9C99A3"/>
                </a:solidFill>
                <a:latin typeface="Arial"/>
                <a:cs typeface="Arial"/>
              </a:rPr>
              <a:t>l.e</a:t>
            </a:r>
            <a:r>
              <a:rPr dirty="0" sz="1050" spc="-4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45" i="1">
                <a:solidFill>
                  <a:srgbClr val="9C99A3"/>
                </a:solidFill>
                <a:latin typeface="Arial"/>
                <a:cs typeface="Arial"/>
              </a:rPr>
              <a:t>bros</a:t>
            </a:r>
            <a:r>
              <a:rPr dirty="0" sz="1050" spc="-1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50" i="1">
                <a:solidFill>
                  <a:srgbClr val="9C99A3"/>
                </a:solidFill>
                <a:latin typeface="Arial"/>
                <a:cs typeface="Arial"/>
              </a:rPr>
              <a:t>non</a:t>
            </a:r>
            <a:r>
              <a:rPr dirty="0" sz="1050" spc="1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65" i="1">
                <a:solidFill>
                  <a:srgbClr val="9C99A3"/>
                </a:solidFill>
                <a:latin typeface="Arial"/>
                <a:cs typeface="Arial"/>
              </a:rPr>
              <a:t>testé</a:t>
            </a:r>
            <a:r>
              <a:rPr dirty="0" sz="1050" spc="-14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55" i="1">
                <a:solidFill>
                  <a:srgbClr val="9C99A3"/>
                </a:solidFill>
                <a:latin typeface="Arial"/>
                <a:cs typeface="Arial"/>
              </a:rPr>
              <a:t>da;t</a:t>
            </a:r>
            <a:r>
              <a:rPr dirty="0" sz="1050" spc="6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300" i="1">
                <a:solidFill>
                  <a:srgbClr val="9C99A3"/>
                </a:solidFill>
                <a:latin typeface="Times New Roman"/>
                <a:cs typeface="Times New Roman"/>
              </a:rPr>
              <a:t>être </a:t>
            </a:r>
            <a:r>
              <a:rPr dirty="0" sz="1300" spc="-315" i="1">
                <a:solidFill>
                  <a:srgbClr val="9C99A3"/>
                </a:solidFill>
                <a:latin typeface="Times New Roman"/>
                <a:cs typeface="Times New Roman"/>
              </a:rPr>
              <a:t> </a:t>
            </a:r>
            <a:r>
              <a:rPr dirty="0" sz="1050" spc="70" i="1">
                <a:solidFill>
                  <a:srgbClr val="9C99A3"/>
                </a:solidFill>
                <a:latin typeface="Arial"/>
                <a:cs typeface="Arial"/>
              </a:rPr>
              <a:t>tendu</a:t>
            </a:r>
            <a:r>
              <a:rPr dirty="0" sz="1050" spc="-8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-50" i="1">
                <a:solidFill>
                  <a:srgbClr val="9C99A3"/>
                </a:solidFill>
                <a:latin typeface="Arial"/>
                <a:cs typeface="Arial"/>
              </a:rPr>
              <a:t>le:</a:t>
            </a:r>
            <a:r>
              <a:rPr dirty="0" sz="1050" spc="-11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55" i="1">
                <a:solidFill>
                  <a:srgbClr val="9C99A3"/>
                </a:solidFill>
                <a:latin typeface="Arial"/>
                <a:cs typeface="Arial"/>
              </a:rPr>
              <a:t>long</a:t>
            </a:r>
            <a:r>
              <a:rPr dirty="0" sz="1050" spc="-12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65" i="1">
                <a:solidFill>
                  <a:srgbClr val="9C99A3"/>
                </a:solidFill>
                <a:latin typeface="Arial"/>
                <a:cs typeface="Arial"/>
              </a:rPr>
              <a:t>de</a:t>
            </a:r>
            <a:r>
              <a:rPr dirty="0" sz="1050" spc="-4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60" i="1">
                <a:solidFill>
                  <a:srgbClr val="9C99A3"/>
                </a:solidFill>
                <a:latin typeface="Arial"/>
                <a:cs typeface="Arial"/>
              </a:rPr>
              <a:t>votre</a:t>
            </a:r>
            <a:r>
              <a:rPr dirty="0" sz="1050" spc="-3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150" spc="110" i="1">
                <a:solidFill>
                  <a:srgbClr val="9C99A3"/>
                </a:solidFill>
                <a:latin typeface="Times New Roman"/>
                <a:cs typeface="Times New Roman"/>
              </a:rPr>
              <a:t>buste</a:t>
            </a:r>
            <a:r>
              <a:rPr dirty="0" sz="1150" spc="-5" i="1">
                <a:solidFill>
                  <a:srgbClr val="9C99A3"/>
                </a:solidFill>
                <a:latin typeface="Times New Roman"/>
                <a:cs typeface="Times New Roman"/>
              </a:rPr>
              <a:t> </a:t>
            </a:r>
            <a:r>
              <a:rPr dirty="0" sz="1050" spc="30" i="1">
                <a:solidFill>
                  <a:srgbClr val="9C99A3"/>
                </a:solidFill>
                <a:latin typeface="Arial"/>
                <a:cs typeface="Arial"/>
              </a:rPr>
              <a:t>sans</a:t>
            </a:r>
            <a:r>
              <a:rPr dirty="0" sz="1050" spc="30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95" i="1">
                <a:solidFill>
                  <a:srgbClr val="9C99A3"/>
                </a:solidFill>
                <a:latin typeface="Arial"/>
                <a:cs typeface="Arial"/>
              </a:rPr>
              <a:t>agripper</a:t>
            </a:r>
            <a:r>
              <a:rPr dirty="0" sz="1050" spc="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650" spc="-165" i="1">
                <a:solidFill>
                  <a:srgbClr val="9C99A3"/>
                </a:solidFill>
                <a:latin typeface="Arial"/>
                <a:cs typeface="Arial"/>
              </a:rPr>
              <a:t>a</a:t>
            </a:r>
            <a:r>
              <a:rPr dirty="0" sz="1650" spc="-25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35" i="1">
                <a:solidFill>
                  <a:srgbClr val="9C99A3"/>
                </a:solidFill>
                <a:latin typeface="Arial"/>
                <a:cs typeface="Arial"/>
              </a:rPr>
              <a:t>fa</a:t>
            </a:r>
            <a:r>
              <a:rPr dirty="0" sz="1050" spc="-8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-65" i="1">
                <a:solidFill>
                  <a:srgbClr val="9C99A3"/>
                </a:solidFill>
                <a:latin typeface="Arial"/>
                <a:cs typeface="Arial"/>
              </a:rPr>
              <a:t>chaise:_</a:t>
            </a:r>
            <a:r>
              <a:rPr dirty="0" sz="1050" spc="254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100" spc="-60" i="1">
                <a:solidFill>
                  <a:srgbClr val="9C99A3"/>
                </a:solidFill>
                <a:latin typeface="Arial"/>
                <a:cs typeface="Arial"/>
              </a:rPr>
              <a:t>le</a:t>
            </a:r>
            <a:r>
              <a:rPr dirty="0" sz="1100" spc="32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45" i="1">
                <a:solidFill>
                  <a:srgbClr val="9C99A3"/>
                </a:solidFill>
                <a:latin typeface="Arial"/>
                <a:cs typeface="Arial"/>
              </a:rPr>
              <a:t>bros</a:t>
            </a:r>
            <a:r>
              <a:rPr dirty="0" sz="1050" spc="-13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65" i="1">
                <a:solidFill>
                  <a:srgbClr val="9C99A3"/>
                </a:solidFill>
                <a:latin typeface="Arial"/>
                <a:cs typeface="Arial"/>
              </a:rPr>
              <a:t>testé</a:t>
            </a:r>
            <a:r>
              <a:rPr dirty="0" sz="1050" spc="-8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45" i="1">
                <a:solidFill>
                  <a:srgbClr val="9C99A3"/>
                </a:solidFill>
                <a:latin typeface="Arial"/>
                <a:cs typeface="Arial"/>
              </a:rPr>
              <a:t>(celui</a:t>
            </a:r>
            <a:r>
              <a:rPr dirty="0" sz="1050" spc="-8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30" i="1">
                <a:solidFill>
                  <a:srgbClr val="9C99A3"/>
                </a:solidFill>
                <a:latin typeface="Arial"/>
                <a:cs typeface="Arial"/>
              </a:rPr>
              <a:t>avec</a:t>
            </a:r>
            <a:r>
              <a:rPr dirty="0" sz="1050" spc="-8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-15" i="1">
                <a:solidFill>
                  <a:srgbClr val="9C99A3"/>
                </a:solidFill>
                <a:latin typeface="Arial"/>
                <a:cs typeface="Arial"/>
              </a:rPr>
              <a:t>leque:l</a:t>
            </a:r>
            <a:r>
              <a:rPr dirty="0" sz="1050" spc="-6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350" spc="-30" i="1">
                <a:solidFill>
                  <a:srgbClr val="9C99A3"/>
                </a:solidFill>
                <a:latin typeface="Times New Roman"/>
                <a:cs typeface="Times New Roman"/>
              </a:rPr>
              <a:t>vaus</a:t>
            </a:r>
            <a:r>
              <a:rPr dirty="0" sz="1350" spc="-85" i="1">
                <a:solidFill>
                  <a:srgbClr val="9C99A3"/>
                </a:solidFill>
                <a:latin typeface="Times New Roman"/>
                <a:cs typeface="Times New Roman"/>
              </a:rPr>
              <a:t> </a:t>
            </a:r>
            <a:r>
              <a:rPr dirty="0" sz="1050" spc="-40" i="1">
                <a:solidFill>
                  <a:srgbClr val="9C99A3"/>
                </a:solidFill>
                <a:latin typeface="Arial"/>
                <a:cs typeface="Arial"/>
              </a:rPr>
              <a:t>afJez</a:t>
            </a:r>
            <a:r>
              <a:rPr dirty="0" sz="1050" spc="-17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35" i="1">
                <a:solidFill>
                  <a:srgbClr val="9C99A3"/>
                </a:solidFill>
                <a:latin typeface="Arial"/>
                <a:cs typeface="Arial"/>
              </a:rPr>
              <a:t>serrer</a:t>
            </a:r>
            <a:endParaRPr sz="1050">
              <a:latin typeface="Arial"/>
              <a:cs typeface="Arial"/>
            </a:endParaRPr>
          </a:p>
          <a:p>
            <a:pPr algn="just" marL="19685" marR="7620" indent="3175">
              <a:lnSpc>
                <a:spcPct val="105400"/>
              </a:lnSpc>
              <a:spcBef>
                <a:spcPts val="35"/>
              </a:spcBef>
            </a:pPr>
            <a:r>
              <a:rPr dirty="0" sz="1050" spc="30" i="1">
                <a:solidFill>
                  <a:srgbClr val="9C99A3"/>
                </a:solidFill>
                <a:latin typeface="Arial"/>
                <a:cs typeface="Arial"/>
              </a:rPr>
              <a:t>le</a:t>
            </a:r>
            <a:r>
              <a:rPr dirty="0" sz="1050" spc="-5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60" i="1">
                <a:solidFill>
                  <a:srgbClr val="9C99A3"/>
                </a:solidFill>
                <a:latin typeface="Arial"/>
                <a:cs typeface="Arial"/>
              </a:rPr>
              <a:t>dynamomètre}</a:t>
            </a:r>
            <a:r>
              <a:rPr dirty="0" sz="1050" spc="5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75" i="1">
                <a:solidFill>
                  <a:srgbClr val="9C99A3"/>
                </a:solidFill>
                <a:latin typeface="Arial"/>
                <a:cs typeface="Arial"/>
              </a:rPr>
              <a:t>doit</a:t>
            </a:r>
            <a:r>
              <a:rPr dirty="0" sz="1050" spc="-10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65" i="1">
                <a:solidFill>
                  <a:srgbClr val="9C99A3"/>
                </a:solidFill>
                <a:latin typeface="Arial"/>
                <a:cs typeface="Arial"/>
              </a:rPr>
              <a:t>être</a:t>
            </a:r>
            <a:r>
              <a:rPr dirty="0" sz="1050" spc="-6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70" i="1">
                <a:solidFill>
                  <a:srgbClr val="9C99A3"/>
                </a:solidFill>
                <a:latin typeface="Arial"/>
                <a:cs typeface="Arial"/>
              </a:rPr>
              <a:t>tendu</a:t>
            </a:r>
            <a:r>
              <a:rPr dirty="0" sz="1050" spc="4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55" i="1">
                <a:solidFill>
                  <a:srgbClr val="9C99A3"/>
                </a:solidFill>
                <a:latin typeface="Arial"/>
                <a:cs typeface="Arial"/>
              </a:rPr>
              <a:t>le</a:t>
            </a:r>
            <a:r>
              <a:rPr dirty="0" sz="1050" spc="22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55" i="1">
                <a:solidFill>
                  <a:srgbClr val="9C99A3"/>
                </a:solidFill>
                <a:latin typeface="Arial"/>
                <a:cs typeface="Arial"/>
              </a:rPr>
              <a:t>ong</a:t>
            </a:r>
            <a:r>
              <a:rPr dirty="0" sz="1050" spc="1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55" i="1">
                <a:solidFill>
                  <a:srgbClr val="9C99A3"/>
                </a:solidFill>
                <a:latin typeface="Arial"/>
                <a:cs typeface="Arial"/>
              </a:rPr>
              <a:t>de</a:t>
            </a:r>
            <a:r>
              <a:rPr dirty="0" sz="1050" spc="-1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55" i="1">
                <a:solidFill>
                  <a:srgbClr val="9C99A3"/>
                </a:solidFill>
                <a:latin typeface="Arial"/>
                <a:cs typeface="Arial"/>
              </a:rPr>
              <a:t>votre</a:t>
            </a:r>
            <a:r>
              <a:rPr dirty="0" sz="1050" spc="-4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350" spc="-50" i="1">
                <a:solidFill>
                  <a:srgbClr val="9C99A3"/>
                </a:solidFill>
                <a:latin typeface="Times New Roman"/>
                <a:cs typeface="Times New Roman"/>
              </a:rPr>
              <a:t>buster</a:t>
            </a:r>
            <a:r>
              <a:rPr dirty="0" sz="1350" spc="40" i="1">
                <a:solidFill>
                  <a:srgbClr val="9C99A3"/>
                </a:solidFill>
                <a:latin typeface="Times New Roman"/>
                <a:cs typeface="Times New Roman"/>
              </a:rPr>
              <a:t> </a:t>
            </a:r>
            <a:r>
              <a:rPr dirty="0" sz="1050" spc="65" i="1">
                <a:solidFill>
                  <a:srgbClr val="9C99A3"/>
                </a:solidFill>
                <a:latin typeface="Arial"/>
                <a:cs typeface="Arial"/>
              </a:rPr>
              <a:t>paume</a:t>
            </a:r>
            <a:r>
              <a:rPr dirty="0" sz="105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30" i="1">
                <a:solidFill>
                  <a:srgbClr val="9C99A3"/>
                </a:solidFill>
                <a:latin typeface="Arial"/>
                <a:cs typeface="Arial"/>
              </a:rPr>
              <a:t>de</a:t>
            </a:r>
            <a:r>
              <a:rPr dirty="0" sz="1050" spc="-4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80" i="1">
                <a:solidFill>
                  <a:srgbClr val="9C99A3"/>
                </a:solidFill>
                <a:latin typeface="Arial"/>
                <a:cs typeface="Arial"/>
              </a:rPr>
              <a:t>main</a:t>
            </a:r>
            <a:r>
              <a:rPr dirty="0" sz="1050" spc="-4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50" i="1">
                <a:solidFill>
                  <a:srgbClr val="9C99A3"/>
                </a:solidFill>
                <a:latin typeface="Arial"/>
                <a:cs typeface="Arial"/>
              </a:rPr>
              <a:t>orientée</a:t>
            </a:r>
            <a:r>
              <a:rPr dirty="0" sz="1050" spc="2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350" spc="-30" i="1">
                <a:solidFill>
                  <a:srgbClr val="9C99A3"/>
                </a:solidFill>
                <a:latin typeface="Times New Roman"/>
                <a:cs typeface="Times New Roman"/>
              </a:rPr>
              <a:t>vers</a:t>
            </a:r>
            <a:r>
              <a:rPr dirty="0" sz="1350" spc="-85" i="1">
                <a:solidFill>
                  <a:srgbClr val="9C99A3"/>
                </a:solidFill>
                <a:latin typeface="Times New Roman"/>
                <a:cs typeface="Times New Roman"/>
              </a:rPr>
              <a:t> </a:t>
            </a:r>
            <a:r>
              <a:rPr dirty="0" sz="1100" spc="15" i="1">
                <a:solidFill>
                  <a:srgbClr val="9C99A3"/>
                </a:solidFill>
                <a:latin typeface="Arial"/>
                <a:cs typeface="Arial"/>
              </a:rPr>
              <a:t>fa</a:t>
            </a:r>
            <a:r>
              <a:rPr dirty="0" sz="1100" spc="-9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30" i="1">
                <a:solidFill>
                  <a:srgbClr val="9C99A3"/>
                </a:solidFill>
                <a:latin typeface="Arial"/>
                <a:cs typeface="Arial"/>
              </a:rPr>
              <a:t>chaise,</a:t>
            </a:r>
            <a:r>
              <a:rPr dirty="0" sz="1050" spc="-2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25" i="1">
                <a:solidFill>
                  <a:srgbClr val="9C99A3"/>
                </a:solidFill>
                <a:latin typeface="Arial"/>
                <a:cs typeface="Arial"/>
              </a:rPr>
              <a:t>le</a:t>
            </a:r>
            <a:r>
              <a:rPr dirty="0" sz="1050" spc="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40" i="1">
                <a:solidFill>
                  <a:srgbClr val="9C99A3"/>
                </a:solidFill>
                <a:latin typeface="Arial"/>
                <a:cs typeface="Arial"/>
              </a:rPr>
              <a:t>bros </a:t>
            </a:r>
            <a:r>
              <a:rPr dirty="0" sz="1050" spc="-27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35" i="1">
                <a:solidFill>
                  <a:srgbClr val="9C99A3"/>
                </a:solidFill>
                <a:latin typeface="Arial"/>
                <a:cs typeface="Arial"/>
              </a:rPr>
              <a:t>et</a:t>
            </a:r>
            <a:r>
              <a:rPr dirty="0" sz="1050" spc="15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30" i="1">
                <a:solidFill>
                  <a:srgbClr val="9C99A3"/>
                </a:solidFill>
                <a:latin typeface="Arial"/>
                <a:cs typeface="Arial"/>
              </a:rPr>
              <a:t>le</a:t>
            </a:r>
            <a:r>
              <a:rPr dirty="0" sz="1050" spc="7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25" i="1">
                <a:solidFill>
                  <a:srgbClr val="9C99A3"/>
                </a:solidFill>
                <a:latin typeface="Arial"/>
                <a:cs typeface="Arial"/>
              </a:rPr>
              <a:t>coude,</a:t>
            </a:r>
            <a:r>
              <a:rPr dirty="0" sz="1050" spc="10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30" i="1">
                <a:solidFill>
                  <a:srgbClr val="9C99A3"/>
                </a:solidFill>
                <a:latin typeface="Arial"/>
                <a:cs typeface="Arial"/>
              </a:rPr>
              <a:t>en</a:t>
            </a:r>
            <a:r>
              <a:rPr dirty="0" sz="1050" spc="6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50" i="1">
                <a:solidFill>
                  <a:srgbClr val="9C99A3"/>
                </a:solidFill>
                <a:latin typeface="Arial"/>
                <a:cs typeface="Arial"/>
              </a:rPr>
              <a:t>contact</a:t>
            </a:r>
            <a:r>
              <a:rPr dirty="0" sz="1050" spc="7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30" i="1">
                <a:solidFill>
                  <a:srgbClr val="9C99A3"/>
                </a:solidFill>
                <a:latin typeface="Arial"/>
                <a:cs typeface="Arial"/>
              </a:rPr>
              <a:t>avec</a:t>
            </a:r>
            <a:r>
              <a:rPr dirty="0" sz="1050" spc="8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55" i="1">
                <a:solidFill>
                  <a:srgbClr val="9C99A3"/>
                </a:solidFill>
                <a:latin typeface="Arial"/>
                <a:cs typeface="Arial"/>
              </a:rPr>
              <a:t>votre</a:t>
            </a:r>
            <a:r>
              <a:rPr dirty="0" sz="1050" spc="8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250" spc="-65" i="1">
                <a:solidFill>
                  <a:srgbClr val="9C99A3"/>
                </a:solidFill>
                <a:latin typeface="Times New Roman"/>
                <a:cs typeface="Times New Roman"/>
              </a:rPr>
              <a:t>tiuste_</a:t>
            </a:r>
            <a:r>
              <a:rPr dirty="0" sz="1250" spc="220" i="1">
                <a:solidFill>
                  <a:srgbClr val="9C99A3"/>
                </a:solidFill>
                <a:latin typeface="Times New Roman"/>
                <a:cs typeface="Times New Roman"/>
              </a:rPr>
              <a:t> </a:t>
            </a:r>
            <a:r>
              <a:rPr dirty="0" sz="1050" spc="60" i="1">
                <a:solidFill>
                  <a:srgbClr val="9C99A3"/>
                </a:solidFill>
                <a:latin typeface="Arial"/>
                <a:cs typeface="Arial"/>
              </a:rPr>
              <a:t>A</a:t>
            </a:r>
            <a:r>
              <a:rPr dirty="0" sz="1050" spc="-5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60" i="1">
                <a:solidFill>
                  <a:srgbClr val="9C99A3"/>
                </a:solidFill>
                <a:latin typeface="Arial"/>
                <a:cs typeface="Arial"/>
              </a:rPr>
              <a:t>mon</a:t>
            </a:r>
            <a:r>
              <a:rPr dirty="0" sz="1050" spc="7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300" spc="20">
                <a:solidFill>
                  <a:srgbClr val="9C99A3"/>
                </a:solidFill>
                <a:latin typeface="Times New Roman"/>
                <a:cs typeface="Times New Roman"/>
              </a:rPr>
              <a:t>s;</a:t>
            </a:r>
            <a:r>
              <a:rPr dirty="0" sz="1050" spc="20" i="1">
                <a:solidFill>
                  <a:srgbClr val="9C99A3"/>
                </a:solidFill>
                <a:latin typeface="Arial"/>
                <a:cs typeface="Arial"/>
              </a:rPr>
              <a:t>gnal,</a:t>
            </a:r>
            <a:r>
              <a:rPr dirty="0" sz="1050" spc="6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45" i="1">
                <a:solidFill>
                  <a:srgbClr val="9C99A3"/>
                </a:solidFill>
                <a:latin typeface="Arial"/>
                <a:cs typeface="Arial"/>
              </a:rPr>
              <a:t>vous</a:t>
            </a:r>
            <a:r>
              <a:rPr dirty="0" sz="1050" spc="-1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-25" i="1">
                <a:solidFill>
                  <a:srgbClr val="9C99A3"/>
                </a:solidFill>
                <a:latin typeface="Arial"/>
                <a:cs typeface="Arial"/>
              </a:rPr>
              <a:t>de:vez</a:t>
            </a:r>
            <a:r>
              <a:rPr dirty="0" sz="1050" spc="-8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40" i="1">
                <a:solidFill>
                  <a:srgbClr val="9C99A3"/>
                </a:solidFill>
                <a:latin typeface="Arial"/>
                <a:cs typeface="Arial"/>
              </a:rPr>
              <a:t>serrer</a:t>
            </a:r>
            <a:r>
              <a:rPr dirty="0" sz="1050" spc="12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30" i="1">
                <a:solidFill>
                  <a:srgbClr val="9C99A3"/>
                </a:solidFill>
                <a:latin typeface="Arial"/>
                <a:cs typeface="Arial"/>
              </a:rPr>
              <a:t>le</a:t>
            </a:r>
            <a:r>
              <a:rPr dirty="0" sz="1050" spc="65" i="1">
                <a:solidFill>
                  <a:srgbClr val="9C99A3"/>
                </a:solidFill>
                <a:latin typeface="Arial"/>
                <a:cs typeface="Arial"/>
              </a:rPr>
              <a:t> dynamomètre</a:t>
            </a:r>
            <a:r>
              <a:rPr dirty="0" sz="1050" spc="4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45" i="1">
                <a:solidFill>
                  <a:srgbClr val="9C99A3"/>
                </a:solidFill>
                <a:latin typeface="Arial"/>
                <a:cs typeface="Arial"/>
              </a:rPr>
              <a:t>le</a:t>
            </a:r>
            <a:r>
              <a:rPr dirty="0" sz="1050" spc="1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25" i="1">
                <a:solidFill>
                  <a:srgbClr val="9C99A3"/>
                </a:solidFill>
                <a:latin typeface="Arial"/>
                <a:cs typeface="Arial"/>
              </a:rPr>
              <a:t>pfus</a:t>
            </a:r>
            <a:r>
              <a:rPr dirty="0" sz="1050" spc="-13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110" i="1">
                <a:solidFill>
                  <a:srgbClr val="9C99A3"/>
                </a:solidFill>
                <a:latin typeface="Arial"/>
                <a:cs typeface="Arial"/>
              </a:rPr>
              <a:t>fort</a:t>
            </a:r>
            <a:endParaRPr sz="1050">
              <a:latin typeface="Arial"/>
              <a:cs typeface="Arial"/>
            </a:endParaRPr>
          </a:p>
          <a:p>
            <a:pPr algn="just" marL="12700">
              <a:lnSpc>
                <a:spcPct val="100000"/>
              </a:lnSpc>
              <a:spcBef>
                <a:spcPts val="170"/>
              </a:spcBef>
            </a:pPr>
            <a:r>
              <a:rPr dirty="0" sz="1050" spc="-30" i="1">
                <a:solidFill>
                  <a:srgbClr val="9C99A3"/>
                </a:solidFill>
                <a:latin typeface="Arial"/>
                <a:cs typeface="Arial"/>
              </a:rPr>
              <a:t>passrbfe_</a:t>
            </a:r>
            <a:r>
              <a:rPr dirty="0" sz="1050" spc="23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350" spc="-80" i="1">
                <a:solidFill>
                  <a:srgbClr val="9C99A3"/>
                </a:solidFill>
                <a:latin typeface="Times New Roman"/>
                <a:cs typeface="Times New Roman"/>
              </a:rPr>
              <a:t>Nous</a:t>
            </a:r>
            <a:r>
              <a:rPr dirty="0" sz="1350" spc="-60" i="1">
                <a:solidFill>
                  <a:srgbClr val="9C99A3"/>
                </a:solidFill>
                <a:latin typeface="Times New Roman"/>
                <a:cs typeface="Times New Roman"/>
              </a:rPr>
              <a:t> </a:t>
            </a:r>
            <a:r>
              <a:rPr dirty="0" sz="1050" spc="-15" i="1">
                <a:solidFill>
                  <a:srgbClr val="9C99A3"/>
                </a:solidFill>
                <a:latin typeface="Arial"/>
                <a:cs typeface="Arial"/>
              </a:rPr>
              <a:t>aJlans</a:t>
            </a:r>
            <a:r>
              <a:rPr dirty="0" sz="1050" spc="1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-25" i="1">
                <a:solidFill>
                  <a:srgbClr val="9C99A3"/>
                </a:solidFill>
                <a:latin typeface="Arial"/>
                <a:cs typeface="Arial"/>
              </a:rPr>
              <a:t>eJfe.{:tuer</a:t>
            </a:r>
            <a:r>
              <a:rPr dirty="0" sz="1050" spc="2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-25" i="1">
                <a:solidFill>
                  <a:srgbClr val="9C99A3"/>
                </a:solidFill>
                <a:latin typeface="Arial"/>
                <a:cs typeface="Arial"/>
              </a:rPr>
              <a:t>ce</a:t>
            </a:r>
            <a:r>
              <a:rPr dirty="0" sz="1050" spc="13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45" i="1">
                <a:solidFill>
                  <a:srgbClr val="9C99A3"/>
                </a:solidFill>
                <a:latin typeface="Arial"/>
                <a:cs typeface="Arial"/>
              </a:rPr>
              <a:t>test</a:t>
            </a:r>
            <a:r>
              <a:rPr dirty="0" sz="1050" spc="-7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70" i="1">
                <a:solidFill>
                  <a:srgbClr val="9C99A3"/>
                </a:solidFill>
                <a:latin typeface="Arial"/>
                <a:cs typeface="Arial"/>
              </a:rPr>
              <a:t>2</a:t>
            </a:r>
            <a:r>
              <a:rPr dirty="0" sz="1050" spc="14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100" spc="25" i="1">
                <a:solidFill>
                  <a:srgbClr val="9C99A3"/>
                </a:solidFill>
                <a:latin typeface="Times New Roman"/>
                <a:cs typeface="Times New Roman"/>
              </a:rPr>
              <a:t>fais</a:t>
            </a:r>
            <a:r>
              <a:rPr dirty="0" sz="1100" spc="-10" i="1">
                <a:solidFill>
                  <a:srgbClr val="9C99A3"/>
                </a:solidFill>
                <a:latin typeface="Times New Roman"/>
                <a:cs typeface="Times New Roman"/>
              </a:rPr>
              <a:t> </a:t>
            </a:r>
            <a:r>
              <a:rPr dirty="0" sz="1050" spc="25" i="1">
                <a:solidFill>
                  <a:srgbClr val="9C99A3"/>
                </a:solidFill>
                <a:latin typeface="Arial"/>
                <a:cs typeface="Arial"/>
              </a:rPr>
              <a:t>sur</a:t>
            </a:r>
            <a:r>
              <a:rPr dirty="0" sz="1050" spc="8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45" i="1">
                <a:solidFill>
                  <a:srgbClr val="9C99A3"/>
                </a:solidFill>
                <a:latin typeface="Arial"/>
                <a:cs typeface="Arial"/>
              </a:rPr>
              <a:t>chaque</a:t>
            </a:r>
            <a:r>
              <a:rPr dirty="0" sz="1050" spc="2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-40" i="1">
                <a:solidFill>
                  <a:srgbClr val="9C99A3"/>
                </a:solidFill>
                <a:latin typeface="Arial"/>
                <a:cs typeface="Arial"/>
              </a:rPr>
              <a:t>bras_</a:t>
            </a:r>
            <a:endParaRPr sz="1050">
              <a:latin typeface="Arial"/>
              <a:cs typeface="Arial"/>
            </a:endParaRPr>
          </a:p>
          <a:p>
            <a:pPr algn="just" marL="13970">
              <a:lnSpc>
                <a:spcPct val="100000"/>
              </a:lnSpc>
              <a:spcBef>
                <a:spcPts val="960"/>
              </a:spcBef>
            </a:pPr>
            <a:r>
              <a:rPr dirty="0" sz="1050" spc="15" i="1">
                <a:solidFill>
                  <a:srgbClr val="9C99A3"/>
                </a:solidFill>
                <a:latin typeface="Arial"/>
                <a:cs typeface="Arial"/>
              </a:rPr>
              <a:t>Avez-vous</a:t>
            </a:r>
            <a:r>
              <a:rPr dirty="0" sz="1050" spc="3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45" i="1">
                <a:solidFill>
                  <a:srgbClr val="9C99A3"/>
                </a:solidFill>
                <a:latin typeface="Arial"/>
                <a:cs typeface="Arial"/>
              </a:rPr>
              <a:t>des</a:t>
            </a:r>
            <a:r>
              <a:rPr dirty="0" sz="1050" spc="-2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25" i="1">
                <a:solidFill>
                  <a:srgbClr val="9C99A3"/>
                </a:solidFill>
                <a:latin typeface="Arial"/>
                <a:cs typeface="Arial"/>
              </a:rPr>
              <a:t>questions</a:t>
            </a:r>
            <a:r>
              <a:rPr dirty="0" sz="1050" spc="13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35">
                <a:solidFill>
                  <a:srgbClr val="9C99A3"/>
                </a:solidFill>
                <a:latin typeface="Arial"/>
                <a:cs typeface="Arial"/>
              </a:rPr>
              <a:t>?</a:t>
            </a:r>
            <a:r>
              <a:rPr dirty="0" sz="1050" spc="-190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350" spc="-30" i="1">
                <a:solidFill>
                  <a:srgbClr val="9C99A3"/>
                </a:solidFill>
                <a:latin typeface="Times New Roman"/>
                <a:cs typeface="Times New Roman"/>
              </a:rPr>
              <a:t>Vous</a:t>
            </a:r>
            <a:r>
              <a:rPr dirty="0" sz="1350" spc="-90" i="1">
                <a:solidFill>
                  <a:srgbClr val="9C99A3"/>
                </a:solidFill>
                <a:latin typeface="Times New Roman"/>
                <a:cs typeface="Times New Roman"/>
              </a:rPr>
              <a:t> </a:t>
            </a:r>
            <a:r>
              <a:rPr dirty="0" sz="1050" spc="35" i="1">
                <a:solidFill>
                  <a:srgbClr val="9C99A3"/>
                </a:solidFill>
                <a:latin typeface="Arial"/>
                <a:cs typeface="Arial"/>
              </a:rPr>
              <a:t>sentez</a:t>
            </a:r>
            <a:r>
              <a:rPr dirty="0" sz="1050" spc="-2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45" i="1">
                <a:solidFill>
                  <a:srgbClr val="9C99A3"/>
                </a:solidFill>
                <a:latin typeface="Arial"/>
                <a:cs typeface="Arial"/>
              </a:rPr>
              <a:t>vous</a:t>
            </a:r>
            <a:r>
              <a:rPr dirty="0" sz="1050" spc="-8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i="1">
                <a:solidFill>
                  <a:srgbClr val="9C99A3"/>
                </a:solidFill>
                <a:latin typeface="Arial"/>
                <a:cs typeface="Arial"/>
              </a:rPr>
              <a:t>prêt:</a:t>
            </a:r>
            <a:r>
              <a:rPr dirty="0" sz="1050" spc="-5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700" spc="-220" i="1">
                <a:solidFill>
                  <a:srgbClr val="9C99A3"/>
                </a:solidFill>
                <a:latin typeface="Arial"/>
                <a:cs typeface="Arial"/>
              </a:rPr>
              <a:t>a</a:t>
            </a:r>
            <a:r>
              <a:rPr dirty="0" sz="1700" spc="-24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45" i="1">
                <a:solidFill>
                  <a:srgbClr val="9C99A3"/>
                </a:solidFill>
                <a:latin typeface="Arial"/>
                <a:cs typeface="Arial"/>
              </a:rPr>
              <a:t>débuter</a:t>
            </a:r>
            <a:r>
              <a:rPr dirty="0" sz="1050" spc="9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40" i="1">
                <a:solidFill>
                  <a:srgbClr val="9C99A3"/>
                </a:solidFill>
                <a:latin typeface="Arial"/>
                <a:cs typeface="Arial"/>
              </a:rPr>
              <a:t>fe</a:t>
            </a:r>
            <a:r>
              <a:rPr dirty="0" sz="1050" spc="-70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45" i="1">
                <a:solidFill>
                  <a:srgbClr val="9C99A3"/>
                </a:solidFill>
                <a:latin typeface="Arial"/>
                <a:cs typeface="Arial"/>
              </a:rPr>
              <a:t>test</a:t>
            </a:r>
            <a:r>
              <a:rPr dirty="0" sz="1050" spc="155" i="1">
                <a:solidFill>
                  <a:srgbClr val="9C99A3"/>
                </a:solidFill>
                <a:latin typeface="Arial"/>
                <a:cs typeface="Arial"/>
              </a:rPr>
              <a:t> </a:t>
            </a:r>
            <a:r>
              <a:rPr dirty="0" sz="1050" spc="-30">
                <a:solidFill>
                  <a:srgbClr val="9C99A3"/>
                </a:solidFill>
                <a:latin typeface="Arial"/>
                <a:cs typeface="Arial"/>
              </a:rPr>
              <a:t>?</a:t>
            </a:r>
            <a:r>
              <a:rPr dirty="0" sz="700" spc="-30">
                <a:solidFill>
                  <a:srgbClr val="9C99A3"/>
                </a:solidFill>
                <a:latin typeface="Times New Roman"/>
                <a:cs typeface="Times New Roman"/>
              </a:rPr>
              <a:t>.11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1033" y="6057682"/>
            <a:ext cx="2051050" cy="459740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algn="ctr" marL="15240">
              <a:lnSpc>
                <a:spcPct val="100000"/>
              </a:lnSpc>
              <a:spcBef>
                <a:spcPts val="380"/>
              </a:spcBef>
            </a:pPr>
            <a:r>
              <a:rPr dirty="0" sz="1250" spc="-35" i="1">
                <a:solidFill>
                  <a:srgbClr val="6782B1"/>
                </a:solidFill>
                <a:latin typeface="Times New Roman"/>
                <a:cs typeface="Times New Roman"/>
              </a:rPr>
              <a:t>PeJJdan</a:t>
            </a:r>
            <a:r>
              <a:rPr dirty="0" sz="1250" spc="-20" i="1">
                <a:solidFill>
                  <a:srgbClr val="6782B1"/>
                </a:solidFill>
                <a:latin typeface="Times New Roman"/>
                <a:cs typeface="Times New Roman"/>
              </a:rPr>
              <a:t>t</a:t>
            </a:r>
            <a:r>
              <a:rPr dirty="0" sz="1250" spc="-50" i="1">
                <a:solidFill>
                  <a:srgbClr val="6782B1"/>
                </a:solidFill>
                <a:latin typeface="Times New Roman"/>
                <a:cs typeface="Times New Roman"/>
              </a:rPr>
              <a:t> </a:t>
            </a:r>
            <a:r>
              <a:rPr dirty="0" sz="1250" spc="-50" i="1">
                <a:solidFill>
                  <a:srgbClr val="6782B1"/>
                </a:solidFill>
                <a:latin typeface="Times New Roman"/>
                <a:cs typeface="Times New Roman"/>
              </a:rPr>
              <a:t>let.est"</a:t>
            </a:r>
            <a:endParaRPr sz="12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54"/>
              </a:spcBef>
            </a:pPr>
            <a:r>
              <a:rPr dirty="0" sz="1150" spc="-95">
                <a:solidFill>
                  <a:srgbClr val="4B4957"/>
                </a:solidFill>
                <a:latin typeface="Arial"/>
                <a:cs typeface="Arial"/>
              </a:rPr>
              <a:t>Pie.</a:t>
            </a:r>
            <a:r>
              <a:rPr dirty="0" sz="1150" spc="-95">
                <a:solidFill>
                  <a:srgbClr val="314482"/>
                </a:solidFill>
                <a:latin typeface="Arial"/>
                <a:cs typeface="Arial"/>
              </a:rPr>
              <a:t>ri</a:t>
            </a:r>
            <a:r>
              <a:rPr dirty="0" sz="1150" spc="-95">
                <a:solidFill>
                  <a:srgbClr val="576762"/>
                </a:solidFill>
                <a:latin typeface="Arial"/>
                <a:cs typeface="Arial"/>
              </a:rPr>
              <a:t>u</a:t>
            </a:r>
            <a:r>
              <a:rPr dirty="0" sz="1150" spc="-95">
                <a:solidFill>
                  <a:srgbClr val="4B4957"/>
                </a:solidFill>
                <a:latin typeface="Arial"/>
                <a:cs typeface="Arial"/>
              </a:rPr>
              <a:t>!alrt</a:t>
            </a:r>
            <a:r>
              <a:rPr dirty="0" sz="1150" spc="254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7E345D"/>
                </a:solidFill>
                <a:latin typeface="Arial"/>
                <a:cs typeface="Arial"/>
              </a:rPr>
              <a:t>t</a:t>
            </a:r>
            <a:r>
              <a:rPr dirty="0" sz="1100" spc="-10">
                <a:solidFill>
                  <a:srgbClr val="343342"/>
                </a:solidFill>
                <a:latin typeface="Arial"/>
                <a:cs typeface="Arial"/>
              </a:rPr>
              <a:t>e</a:t>
            </a:r>
            <a:r>
              <a:rPr dirty="0" sz="1100" spc="-35">
                <a:solidFill>
                  <a:srgbClr val="343342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1C2160"/>
                </a:solidFill>
                <a:latin typeface="Arial"/>
                <a:cs typeface="Arial"/>
              </a:rPr>
              <a:t>t</a:t>
            </a:r>
            <a:r>
              <a:rPr dirty="0" sz="1100" spc="-10">
                <a:solidFill>
                  <a:srgbClr val="343342"/>
                </a:solidFill>
                <a:latin typeface="Arial"/>
                <a:cs typeface="Arial"/>
              </a:rPr>
              <a:t>est</a:t>
            </a:r>
            <a:r>
              <a:rPr dirty="0" sz="1100" spc="-10">
                <a:solidFill>
                  <a:srgbClr val="6B776D"/>
                </a:solidFill>
                <a:latin typeface="Arial"/>
                <a:cs typeface="Arial"/>
              </a:rPr>
              <a:t>.,</a:t>
            </a:r>
            <a:r>
              <a:rPr dirty="0" sz="1100" spc="-10">
                <a:solidFill>
                  <a:srgbClr val="070783"/>
                </a:solidFill>
                <a:latin typeface="Arial"/>
                <a:cs typeface="Arial"/>
              </a:rPr>
              <a:t>l</a:t>
            </a:r>
            <a:r>
              <a:rPr dirty="0" sz="1100" spc="-10">
                <a:solidFill>
                  <a:srgbClr val="485B6E"/>
                </a:solidFill>
                <a:latin typeface="Arial"/>
                <a:cs typeface="Arial"/>
              </a:rPr>
              <a:t>'ol[J</a:t>
            </a:r>
            <a:r>
              <a:rPr dirty="0" sz="1100" spc="-10">
                <a:solidFill>
                  <a:srgbClr val="343342"/>
                </a:solidFill>
                <a:latin typeface="Arial"/>
                <a:cs typeface="Arial"/>
              </a:rPr>
              <a:t>èra</a:t>
            </a:r>
            <a:r>
              <a:rPr dirty="0" sz="1100" spc="-10">
                <a:solidFill>
                  <a:srgbClr val="5E364B"/>
                </a:solidFill>
                <a:latin typeface="Arial"/>
                <a:cs typeface="Arial"/>
              </a:rPr>
              <a:t>:t</a:t>
            </a:r>
            <a:r>
              <a:rPr dirty="0" sz="1100" spc="-10">
                <a:solidFill>
                  <a:srgbClr val="343342"/>
                </a:solidFill>
                <a:latin typeface="Arial"/>
                <a:cs typeface="Arial"/>
              </a:rPr>
              <a:t>e</a:t>
            </a:r>
            <a:r>
              <a:rPr dirty="0" sz="1100" spc="315">
                <a:solidFill>
                  <a:srgbClr val="343342"/>
                </a:solidFill>
                <a:latin typeface="Arial"/>
                <a:cs typeface="Arial"/>
              </a:rPr>
              <a:t> </a:t>
            </a:r>
            <a:r>
              <a:rPr dirty="0" sz="1100" spc="20">
                <a:solidFill>
                  <a:srgbClr val="314482"/>
                </a:solidFill>
                <a:latin typeface="Arial"/>
                <a:cs typeface="Arial"/>
              </a:rPr>
              <a:t>r</a:t>
            </a:r>
            <a:r>
              <a:rPr dirty="0" sz="1100" spc="-40">
                <a:solidFill>
                  <a:srgbClr val="314482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4B4957"/>
                </a:solidFill>
                <a:latin typeface="Arial"/>
                <a:cs typeface="Arial"/>
              </a:rPr>
              <a:t>s</a:t>
            </a:r>
            <a:r>
              <a:rPr dirty="0" sz="1100" spc="-10">
                <a:solidFill>
                  <a:srgbClr val="6B776D"/>
                </a:solidFill>
                <a:latin typeface="Arial"/>
                <a:cs typeface="Arial"/>
              </a:rPr>
              <a:t>•</a:t>
            </a:r>
            <a:r>
              <a:rPr dirty="0" sz="1100" spc="-10">
                <a:solidFill>
                  <a:srgbClr val="4B4957"/>
                </a:solidFill>
                <a:latin typeface="Arial"/>
                <a:cs typeface="Arial"/>
              </a:rPr>
              <a:t>a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31380" y="6220969"/>
            <a:ext cx="2817495" cy="315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85">
                <a:solidFill>
                  <a:srgbClr val="2D317C"/>
                </a:solidFill>
                <a:latin typeface="Arial"/>
                <a:cs typeface="Arial"/>
              </a:rPr>
              <a:t>rr</a:t>
            </a:r>
            <a:r>
              <a:rPr dirty="0" sz="1100" spc="-85">
                <a:solidFill>
                  <a:srgbClr val="343342"/>
                </a:solidFill>
                <a:latin typeface="Arial"/>
                <a:cs typeface="Arial"/>
              </a:rPr>
              <a:t>e</a:t>
            </a:r>
            <a:r>
              <a:rPr dirty="0" sz="1100" spc="-185">
                <a:solidFill>
                  <a:srgbClr val="343342"/>
                </a:solidFill>
                <a:latin typeface="Arial"/>
                <a:cs typeface="Arial"/>
              </a:rPr>
              <a:t> </a:t>
            </a:r>
            <a:r>
              <a:rPr dirty="0" sz="1100" spc="50">
                <a:solidFill>
                  <a:srgbClr val="E4AC3B"/>
                </a:solidFill>
                <a:latin typeface="Arial"/>
                <a:cs typeface="Arial"/>
              </a:rPr>
              <a:t>1</a:t>
            </a:r>
            <a:r>
              <a:rPr dirty="0" sz="1100" spc="50">
                <a:solidFill>
                  <a:srgbClr val="4B4957"/>
                </a:solidFill>
                <a:latin typeface="Arial"/>
                <a:cs typeface="Arial"/>
              </a:rPr>
              <a:t>que</a:t>
            </a:r>
            <a:r>
              <a:rPr dirty="0" sz="1100" spc="50">
                <a:solidFill>
                  <a:srgbClr val="343342"/>
                </a:solidFill>
                <a:latin typeface="Arial"/>
                <a:cs typeface="Arial"/>
              </a:rPr>
              <a:t>e</a:t>
            </a:r>
            <a:r>
              <a:rPr dirty="0" sz="1100" spc="-100">
                <a:solidFill>
                  <a:srgbClr val="343342"/>
                </a:solidFill>
                <a:latin typeface="Arial"/>
                <a:cs typeface="Arial"/>
              </a:rPr>
              <a:t> </a:t>
            </a:r>
            <a:r>
              <a:rPr dirty="0" sz="1900" spc="-85">
                <a:solidFill>
                  <a:srgbClr val="4B4957"/>
                </a:solidFill>
                <a:latin typeface="Times New Roman"/>
                <a:cs typeface="Times New Roman"/>
              </a:rPr>
              <a:t>œ</a:t>
            </a:r>
            <a:r>
              <a:rPr dirty="0" sz="1900" spc="250">
                <a:solidFill>
                  <a:srgbClr val="4B4957"/>
                </a:solidFill>
                <a:latin typeface="Times New Roman"/>
                <a:cs typeface="Times New Roman"/>
              </a:rPr>
              <a:t> </a:t>
            </a:r>
            <a:r>
              <a:rPr dirty="0" sz="1100" spc="-70">
                <a:solidFill>
                  <a:srgbClr val="4B4957"/>
                </a:solidFill>
                <a:latin typeface="Arial"/>
                <a:cs typeface="Arial"/>
              </a:rPr>
              <a:t>éffi!1:ia</a:t>
            </a:r>
            <a:r>
              <a:rPr dirty="0" sz="1100" spc="-70">
                <a:solidFill>
                  <a:srgbClr val="6B776D"/>
                </a:solidFill>
                <a:latin typeface="Arial"/>
                <a:cs typeface="Arial"/>
              </a:rPr>
              <a:t>i</a:t>
            </a:r>
            <a:r>
              <a:rPr dirty="0" sz="1100" spc="-70">
                <a:solidFill>
                  <a:srgbClr val="4B4957"/>
                </a:solidFill>
                <a:latin typeface="Arial"/>
                <a:cs typeface="Arial"/>
              </a:rPr>
              <a:t>re</a:t>
            </a:r>
            <a:r>
              <a:rPr dirty="0" sz="1100" spc="40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4B4957"/>
                </a:solidFill>
                <a:latin typeface="Arial"/>
                <a:cs typeface="Arial"/>
              </a:rPr>
              <a:t>lllle</a:t>
            </a:r>
            <a:r>
              <a:rPr dirty="0" sz="1100" spc="-20">
                <a:solidFill>
                  <a:srgbClr val="485B6E"/>
                </a:solidFill>
                <a:latin typeface="Arial"/>
                <a:cs typeface="Arial"/>
              </a:rPr>
              <a:t>i"</a:t>
            </a:r>
            <a:r>
              <a:rPr dirty="0" sz="1100" spc="-20">
                <a:solidFill>
                  <a:srgbClr val="343342"/>
                </a:solidFill>
                <a:latin typeface="Arial"/>
                <a:cs typeface="Arial"/>
              </a:rPr>
              <a:t>agrip.,pe </a:t>
            </a:r>
            <a:r>
              <a:rPr dirty="0" sz="1100">
                <a:solidFill>
                  <a:srgbClr val="4B4957"/>
                </a:solidFill>
                <a:latin typeface="Arial"/>
                <a:cs typeface="Arial"/>
              </a:rPr>
              <a:t>pas</a:t>
            </a:r>
            <a:r>
              <a:rPr dirty="0" sz="1100" spc="-80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250" spc="35">
                <a:solidFill>
                  <a:srgbClr val="4B4957"/>
                </a:solidFill>
                <a:latin typeface="Times New Roman"/>
                <a:cs typeface="Times New Roman"/>
              </a:rPr>
              <a:t>à</a:t>
            </a:r>
            <a:r>
              <a:rPr dirty="0" sz="1250">
                <a:solidFill>
                  <a:srgbClr val="4B4957"/>
                </a:solidFill>
                <a:latin typeface="Times New Roman"/>
                <a:cs typeface="Times New Roman"/>
              </a:rPr>
              <a:t> </a:t>
            </a:r>
            <a:r>
              <a:rPr dirty="0" sz="1100" spc="-130">
                <a:solidFill>
                  <a:srgbClr val="4B4957"/>
                </a:solidFill>
                <a:latin typeface="Arial"/>
                <a:cs typeface="Arial"/>
              </a:rPr>
              <a:t>!!a</a:t>
            </a:r>
            <a:r>
              <a:rPr dirty="0" sz="1100" spc="20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-95">
                <a:solidFill>
                  <a:srgbClr val="4B4957"/>
                </a:solidFill>
                <a:latin typeface="Arial"/>
                <a:cs typeface="Arial"/>
              </a:rPr>
              <a:t>[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647330" y="6322685"/>
            <a:ext cx="50609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10">
                <a:solidFill>
                  <a:srgbClr val="4B4957"/>
                </a:solidFill>
                <a:latin typeface="Arial"/>
                <a:cs typeface="Arial"/>
              </a:rPr>
              <a:t>aise</a:t>
            </a:r>
            <a:r>
              <a:rPr dirty="0" sz="1100" spc="-15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343342"/>
                </a:solidFill>
                <a:latin typeface="Arial"/>
                <a:cs typeface="Arial"/>
              </a:rPr>
              <a:t>a</a:t>
            </a:r>
            <a:r>
              <a:rPr dirty="0" sz="1100" spc="-40">
                <a:solidFill>
                  <a:srgbClr val="343342"/>
                </a:solidFill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343342"/>
                </a:solidFill>
                <a:latin typeface="Arial"/>
                <a:cs typeface="Arial"/>
              </a:rPr>
              <a:t>c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38832" y="6322685"/>
            <a:ext cx="922019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95">
                <a:solidFill>
                  <a:srgbClr val="4B4957"/>
                </a:solidFill>
                <a:latin typeface="Arial"/>
                <a:cs typeface="Arial"/>
              </a:rPr>
              <a:t>lll</a:t>
            </a:r>
            <a:r>
              <a:rPr dirty="0" sz="1100" spc="100">
                <a:solidFill>
                  <a:srgbClr val="4B4957"/>
                </a:solidFill>
                <a:latin typeface="Arial"/>
                <a:cs typeface="Arial"/>
              </a:rPr>
              <a:t>l</a:t>
            </a:r>
            <a:r>
              <a:rPr dirty="0" sz="1100" spc="-105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-90">
                <a:solidFill>
                  <a:srgbClr val="4B4957"/>
                </a:solidFill>
                <a:latin typeface="Arial"/>
                <a:cs typeface="Arial"/>
              </a:rPr>
              <a:t>IDra</a:t>
            </a:r>
            <a:r>
              <a:rPr dirty="0" sz="1100" spc="-90">
                <a:solidFill>
                  <a:srgbClr val="4B4957"/>
                </a:solidFill>
                <a:latin typeface="Arial"/>
                <a:cs typeface="Arial"/>
              </a:rPr>
              <a:t>s</a:t>
            </a:r>
            <a:r>
              <a:rPr dirty="0" sz="1100" spc="65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-30">
                <a:solidFill>
                  <a:srgbClr val="485B6E"/>
                </a:solidFill>
                <a:latin typeface="Arial"/>
                <a:cs typeface="Arial"/>
              </a:rPr>
              <a:t>l!</a:t>
            </a:r>
            <a:r>
              <a:rPr dirty="0" sz="1100" spc="-25">
                <a:solidFill>
                  <a:srgbClr val="485B6E"/>
                </a:solidFill>
                <a:latin typeface="Arial"/>
                <a:cs typeface="Arial"/>
              </a:rPr>
              <a:t>l</a:t>
            </a:r>
            <a:r>
              <a:rPr dirty="0" sz="1100" spc="-75">
                <a:solidFill>
                  <a:srgbClr val="343342"/>
                </a:solidFill>
                <a:latin typeface="Arial"/>
                <a:cs typeface="Arial"/>
              </a:rPr>
              <a:t>D</a:t>
            </a:r>
            <a:r>
              <a:rPr dirty="0" sz="1100" spc="-45">
                <a:solidFill>
                  <a:srgbClr val="343342"/>
                </a:solidFill>
                <a:latin typeface="Arial"/>
                <a:cs typeface="Arial"/>
              </a:rPr>
              <a:t>IITI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2082" y="6545443"/>
            <a:ext cx="6715125" cy="561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0320">
              <a:lnSpc>
                <a:spcPct val="100000"/>
              </a:lnSpc>
              <a:spcBef>
                <a:spcPts val="100"/>
              </a:spcBef>
            </a:pPr>
            <a:r>
              <a:rPr dirty="0" sz="1100" spc="-40">
                <a:solidFill>
                  <a:srgbClr val="343342"/>
                </a:solidFill>
                <a:latin typeface="Arial"/>
                <a:cs typeface="Arial"/>
              </a:rPr>
              <a:t>te5tè</a:t>
            </a:r>
            <a:r>
              <a:rPr dirty="0" sz="1100" spc="-40">
                <a:solidFill>
                  <a:srgbClr val="6B776D"/>
                </a:solidFill>
                <a:latin typeface="Arial"/>
                <a:cs typeface="Arial"/>
              </a:rPr>
              <a:t>.,</a:t>
            </a:r>
            <a:r>
              <a:rPr dirty="0" sz="1100" spc="-40">
                <a:solidFill>
                  <a:srgbClr val="4B4957"/>
                </a:solidFill>
                <a:latin typeface="Arial"/>
                <a:cs typeface="Arial"/>
              </a:rPr>
              <a:t>e1t</a:t>
            </a:r>
            <a:r>
              <a:rPr dirty="0" sz="1100" spc="235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-125">
                <a:solidFill>
                  <a:srgbClr val="EFD175"/>
                </a:solidFill>
                <a:latin typeface="Arial"/>
                <a:cs typeface="Arial"/>
              </a:rPr>
              <a:t>,</a:t>
            </a:r>
            <a:r>
              <a:rPr dirty="0" sz="1100" spc="-35">
                <a:solidFill>
                  <a:srgbClr val="EFD175"/>
                </a:solidFill>
                <a:latin typeface="Arial"/>
                <a:cs typeface="Arial"/>
              </a:rPr>
              <a:t> </a:t>
            </a:r>
            <a:r>
              <a:rPr dirty="0" sz="1100" spc="-15">
                <a:solidFill>
                  <a:srgbClr val="485B6E"/>
                </a:solidFill>
                <a:latin typeface="Arial"/>
                <a:cs typeface="Arial"/>
              </a:rPr>
              <a:t>u'iil</a:t>
            </a:r>
            <a:r>
              <a:rPr dirty="0" sz="1100" spc="-155">
                <a:solidFill>
                  <a:srgbClr val="485B6E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EFD175"/>
                </a:solidFill>
                <a:latin typeface="Arial"/>
                <a:cs typeface="Arial"/>
              </a:rPr>
              <a:t>,</a:t>
            </a:r>
            <a:r>
              <a:rPr dirty="0" sz="1100" spc="-10">
                <a:solidFill>
                  <a:srgbClr val="343342"/>
                </a:solidFill>
                <a:latin typeface="Arial"/>
                <a:cs typeface="Arial"/>
              </a:rPr>
              <a:t>ga</a:t>
            </a:r>
            <a:r>
              <a:rPr dirty="0" sz="1100" spc="-10">
                <a:solidFill>
                  <a:srgbClr val="485B6E"/>
                </a:solidFill>
                <a:latin typeface="Arial"/>
                <a:cs typeface="Arial"/>
              </a:rPr>
              <a:t>rd</a:t>
            </a:r>
            <a:r>
              <a:rPr dirty="0" sz="1100" spc="-10">
                <a:solidFill>
                  <a:srgbClr val="343342"/>
                </a:solidFill>
                <a:latin typeface="Arial"/>
                <a:cs typeface="Arial"/>
              </a:rPr>
              <a:t>e</a:t>
            </a:r>
            <a:r>
              <a:rPr dirty="0" sz="1100" spc="10">
                <a:solidFill>
                  <a:srgbClr val="343342"/>
                </a:solidFill>
                <a:latin typeface="Arial"/>
                <a:cs typeface="Arial"/>
              </a:rPr>
              <a:t> </a:t>
            </a:r>
            <a:r>
              <a:rPr dirty="0" sz="1100" spc="-30">
                <a:solidFill>
                  <a:srgbClr val="070783"/>
                </a:solidFill>
                <a:latin typeface="Arial"/>
                <a:cs typeface="Arial"/>
              </a:rPr>
              <a:t>l</a:t>
            </a:r>
            <a:r>
              <a:rPr dirty="0" sz="1100" spc="-30">
                <a:solidFill>
                  <a:srgbClr val="485B6E"/>
                </a:solidFill>
                <a:latin typeface="Arial"/>
                <a:cs typeface="Arial"/>
              </a:rPr>
              <a:t>'a</a:t>
            </a:r>
            <a:r>
              <a:rPr dirty="0" sz="1100" spc="-150">
                <a:solidFill>
                  <a:srgbClr val="485B6E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334664"/>
                </a:solidFill>
                <a:latin typeface="Arial"/>
                <a:cs typeface="Arial"/>
              </a:rPr>
              <a:t>po</a:t>
            </a:r>
            <a:r>
              <a:rPr dirty="0" sz="1100" spc="-10">
                <a:solidFill>
                  <a:srgbClr val="4B4957"/>
                </a:solidFill>
                <a:latin typeface="Arial"/>
                <a:cs typeface="Arial"/>
              </a:rPr>
              <a:t>sllio.</a:t>
            </a:r>
            <a:r>
              <a:rPr dirty="0" sz="1100" spc="-10">
                <a:solidFill>
                  <a:srgbClr val="576762"/>
                </a:solidFill>
                <a:latin typeface="Arial"/>
                <a:cs typeface="Arial"/>
              </a:rPr>
              <a:t>lill</a:t>
            </a:r>
            <a:r>
              <a:rPr dirty="0" sz="1100" spc="-10">
                <a:solidFill>
                  <a:srgbClr val="67525D"/>
                </a:solidFill>
                <a:latin typeface="Arial"/>
                <a:cs typeface="Arial"/>
              </a:rPr>
              <a:t>llf</a:t>
            </a:r>
            <a:r>
              <a:rPr dirty="0" sz="1100" spc="-10">
                <a:solidFill>
                  <a:srgbClr val="343342"/>
                </a:solidFill>
                <a:latin typeface="Arial"/>
                <a:cs typeface="Arial"/>
              </a:rPr>
              <a:t>e</a:t>
            </a:r>
            <a:r>
              <a:rPr dirty="0" sz="1100" spc="-90">
                <a:solidFill>
                  <a:srgbClr val="343342"/>
                </a:solidFill>
                <a:latin typeface="Arial"/>
                <a:cs typeface="Arial"/>
              </a:rPr>
              <a:t> </a:t>
            </a:r>
            <a:r>
              <a:rPr dirty="0" sz="1100" spc="-15">
                <a:solidFill>
                  <a:srgbClr val="67525D"/>
                </a:solidFill>
                <a:latin typeface="Arial"/>
                <a:cs typeface="Arial"/>
              </a:rPr>
              <a:t>lf</a:t>
            </a:r>
            <a:r>
              <a:rPr dirty="0" sz="1100" spc="-15">
                <a:solidFill>
                  <a:srgbClr val="4B4957"/>
                </a:solidFill>
                <a:latin typeface="Arial"/>
                <a:cs typeface="Arial"/>
              </a:rPr>
              <a:t>ép</a:t>
            </a:r>
            <a:r>
              <a:rPr dirty="0" sz="1100" spc="-15">
                <a:solidFill>
                  <a:srgbClr val="3F1F3B"/>
                </a:solidFill>
                <a:latin typeface="Arial"/>
                <a:cs typeface="Arial"/>
              </a:rPr>
              <a:t>a</a:t>
            </a:r>
            <a:r>
              <a:rPr dirty="0" sz="1100" spc="-15">
                <a:solidFill>
                  <a:srgbClr val="EBC854"/>
                </a:solidFill>
                <a:latin typeface="Arial"/>
                <a:cs typeface="Arial"/>
              </a:rPr>
              <a:t>_</a:t>
            </a:r>
            <a:r>
              <a:rPr dirty="0" sz="1100" spc="-15">
                <a:solidFill>
                  <a:srgbClr val="4B4957"/>
                </a:solidFill>
                <a:latin typeface="Arial"/>
                <a:cs typeface="Arial"/>
              </a:rPr>
              <a:t>n</a:t>
            </a:r>
            <a:r>
              <a:rPr dirty="0" sz="1100" spc="-15">
                <a:solidFill>
                  <a:srgbClr val="6782B1"/>
                </a:solidFill>
                <a:latin typeface="Arial"/>
                <a:cs typeface="Arial"/>
              </a:rPr>
              <a:t>_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1101090" algn="l"/>
                <a:tab pos="1929130" algn="l"/>
                <a:tab pos="5224780" algn="l"/>
                <a:tab pos="6302375" algn="l"/>
              </a:tabLst>
            </a:pPr>
            <a:r>
              <a:rPr dirty="0" sz="1100" spc="10">
                <a:solidFill>
                  <a:srgbClr val="576762"/>
                </a:solidFill>
                <a:latin typeface="Arial"/>
                <a:cs typeface="Arial"/>
              </a:rPr>
              <a:t>L</a:t>
            </a:r>
            <a:r>
              <a:rPr dirty="0" sz="1100">
                <a:solidFill>
                  <a:srgbClr val="7E6075"/>
                </a:solidFill>
                <a:latin typeface="Arial"/>
                <a:cs typeface="Arial"/>
              </a:rPr>
              <a:t>"</a:t>
            </a:r>
            <a:r>
              <a:rPr dirty="0" sz="1100">
                <a:solidFill>
                  <a:srgbClr val="54C8F2"/>
                </a:solidFill>
                <a:latin typeface="Arial"/>
                <a:cs typeface="Arial"/>
              </a:rPr>
              <a:t>'</a:t>
            </a:r>
            <a:r>
              <a:rPr dirty="0" sz="1100" spc="10">
                <a:solidFill>
                  <a:srgbClr val="4B4957"/>
                </a:solidFill>
                <a:latin typeface="Arial"/>
                <a:cs typeface="Arial"/>
              </a:rPr>
              <a:t>opè</a:t>
            </a:r>
            <a:r>
              <a:rPr dirty="0" sz="1100" spc="5">
                <a:solidFill>
                  <a:srgbClr val="4B4957"/>
                </a:solidFill>
                <a:latin typeface="Arial"/>
                <a:cs typeface="Arial"/>
              </a:rPr>
              <a:t>ra</a:t>
            </a:r>
            <a:r>
              <a:rPr dirty="0" sz="1100" spc="10">
                <a:solidFill>
                  <a:srgbClr val="4B4957"/>
                </a:solidFill>
                <a:latin typeface="Arial"/>
                <a:cs typeface="Arial"/>
              </a:rPr>
              <a:t>t</a:t>
            </a:r>
            <a:r>
              <a:rPr dirty="0" sz="1100" spc="10">
                <a:solidFill>
                  <a:srgbClr val="212331"/>
                </a:solidFill>
                <a:latin typeface="Arial"/>
                <a:cs typeface="Arial"/>
              </a:rPr>
              <a:t>e</a:t>
            </a:r>
            <a:r>
              <a:rPr dirty="0" sz="1100" spc="10">
                <a:solidFill>
                  <a:srgbClr val="4B4957"/>
                </a:solidFill>
                <a:latin typeface="Arial"/>
                <a:cs typeface="Arial"/>
              </a:rPr>
              <a:t>u</a:t>
            </a:r>
            <a:r>
              <a:rPr dirty="0" sz="1100">
                <a:solidFill>
                  <a:srgbClr val="576762"/>
                </a:solidFill>
                <a:latin typeface="Arial"/>
                <a:cs typeface="Arial"/>
              </a:rPr>
              <a:t>r</a:t>
            </a:r>
            <a:r>
              <a:rPr dirty="0" sz="1100" spc="70">
                <a:solidFill>
                  <a:srgbClr val="576762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4B4957"/>
                </a:solidFill>
                <a:latin typeface="Arial"/>
                <a:cs typeface="Arial"/>
              </a:rPr>
              <a:t>va</a:t>
            </a:r>
            <a:r>
              <a:rPr dirty="0" sz="1100">
                <a:solidFill>
                  <a:srgbClr val="4B4957"/>
                </a:solidFill>
                <a:latin typeface="Arial"/>
                <a:cs typeface="Arial"/>
              </a:rPr>
              <a:t>	</a:t>
            </a:r>
            <a:r>
              <a:rPr dirty="0" sz="1100" spc="-85">
                <a:solidFill>
                  <a:srgbClr val="343342"/>
                </a:solidFill>
                <a:latin typeface="Arial"/>
                <a:cs typeface="Arial"/>
              </a:rPr>
              <a:t>e</a:t>
            </a:r>
            <a:r>
              <a:rPr dirty="0" sz="1100" spc="-110">
                <a:solidFill>
                  <a:srgbClr val="485B6E"/>
                </a:solidFill>
                <a:latin typeface="Arial"/>
                <a:cs typeface="Arial"/>
              </a:rPr>
              <a:t>ma</a:t>
            </a:r>
            <a:r>
              <a:rPr dirty="0" sz="1100" spc="-75">
                <a:solidFill>
                  <a:srgbClr val="485B6E"/>
                </a:solidFill>
                <a:latin typeface="Arial"/>
                <a:cs typeface="Arial"/>
              </a:rPr>
              <a:t>T!</a:t>
            </a:r>
            <a:r>
              <a:rPr dirty="0" sz="1100" spc="-45">
                <a:solidFill>
                  <a:srgbClr val="485B6E"/>
                </a:solidFill>
                <a:latin typeface="Arial"/>
                <a:cs typeface="Arial"/>
              </a:rPr>
              <a:t>lr:i</a:t>
            </a:r>
            <a:r>
              <a:rPr dirty="0" sz="1100" spc="-85">
                <a:solidFill>
                  <a:srgbClr val="343342"/>
                </a:solidFill>
                <a:latin typeface="Arial"/>
                <a:cs typeface="Arial"/>
              </a:rPr>
              <a:t>e</a:t>
            </a:r>
            <a:r>
              <a:rPr dirty="0" sz="1100" spc="-55">
                <a:solidFill>
                  <a:srgbClr val="576762"/>
                </a:solidFill>
                <a:latin typeface="Arial"/>
                <a:cs typeface="Arial"/>
              </a:rPr>
              <a:t>r</a:t>
            </a:r>
            <a:r>
              <a:rPr dirty="0" sz="1100" spc="40">
                <a:solidFill>
                  <a:srgbClr val="576762"/>
                </a:solidFill>
                <a:latin typeface="Arial"/>
                <a:cs typeface="Arial"/>
              </a:rPr>
              <a:t> </a:t>
            </a:r>
            <a:r>
              <a:rPr dirty="0" sz="1100" spc="15">
                <a:solidFill>
                  <a:srgbClr val="343342"/>
                </a:solidFill>
                <a:latin typeface="Arial"/>
                <a:cs typeface="Arial"/>
              </a:rPr>
              <a:t>a</a:t>
            </a:r>
            <a:r>
              <a:rPr dirty="0" sz="1100">
                <a:solidFill>
                  <a:srgbClr val="343342"/>
                </a:solidFill>
                <a:latin typeface="Arial"/>
                <a:cs typeface="Arial"/>
              </a:rPr>
              <a:t>	</a:t>
            </a:r>
            <a:r>
              <a:rPr dirty="0" sz="1100" spc="-45">
                <a:solidFill>
                  <a:srgbClr val="334664"/>
                </a:solidFill>
                <a:latin typeface="Arial"/>
                <a:cs typeface="Arial"/>
              </a:rPr>
              <a:t>II</a:t>
            </a:r>
            <a:r>
              <a:rPr dirty="0" sz="1100" spc="-75">
                <a:solidFill>
                  <a:srgbClr val="334664"/>
                </a:solidFill>
                <a:latin typeface="Arial"/>
                <a:cs typeface="Arial"/>
              </a:rPr>
              <a:t>J</a:t>
            </a:r>
            <a:r>
              <a:rPr dirty="0" sz="1100" spc="-80">
                <a:solidFill>
                  <a:srgbClr val="343342"/>
                </a:solidFill>
                <a:latin typeface="Arial"/>
                <a:cs typeface="Arial"/>
              </a:rPr>
              <a:t>e</a:t>
            </a:r>
            <a:r>
              <a:rPr dirty="0" sz="1100" spc="-200">
                <a:solidFill>
                  <a:srgbClr val="343342"/>
                </a:solidFill>
                <a:latin typeface="Arial"/>
                <a:cs typeface="Arial"/>
              </a:rPr>
              <a:t>l</a:t>
            </a:r>
            <a:r>
              <a:rPr dirty="0" sz="1100" spc="-229">
                <a:solidFill>
                  <a:srgbClr val="485B6E"/>
                </a:solidFill>
                <a:latin typeface="Arial"/>
                <a:cs typeface="Arial"/>
              </a:rPr>
              <a:t>•</a:t>
            </a:r>
            <a:r>
              <a:rPr dirty="0" sz="1100" spc="-70">
                <a:solidFill>
                  <a:srgbClr val="343342"/>
                </a:solidFill>
                <a:latin typeface="Arial"/>
                <a:cs typeface="Arial"/>
              </a:rPr>
              <a:t>!T</a:t>
            </a:r>
            <a:r>
              <a:rPr dirty="0" sz="1100" spc="-40">
                <a:solidFill>
                  <a:srgbClr val="343342"/>
                </a:solidFill>
                <a:latin typeface="Arial"/>
                <a:cs typeface="Arial"/>
              </a:rPr>
              <a:t>I</a:t>
            </a:r>
            <a:r>
              <a:rPr dirty="0" sz="1100" spc="-200">
                <a:solidFill>
                  <a:srgbClr val="343342"/>
                </a:solidFill>
                <a:latin typeface="Arial"/>
                <a:cs typeface="Arial"/>
              </a:rPr>
              <a:t> </a:t>
            </a:r>
            <a:r>
              <a:rPr dirty="0" sz="1200" spc="-300">
                <a:solidFill>
                  <a:srgbClr val="3F1F3B"/>
                </a:solidFill>
                <a:latin typeface="Arial"/>
                <a:cs typeface="Arial"/>
              </a:rPr>
              <a:t>u</a:t>
            </a:r>
            <a:r>
              <a:rPr dirty="0" sz="1200" spc="120">
                <a:solidFill>
                  <a:srgbClr val="3F1F3B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10567"/>
                </a:solidFill>
                <a:latin typeface="Arial"/>
                <a:cs typeface="Arial"/>
              </a:rPr>
              <a:t>i</a:t>
            </a:r>
            <a:r>
              <a:rPr dirty="0" sz="1100">
                <a:solidFill>
                  <a:srgbClr val="4B4957"/>
                </a:solidFill>
                <a:latin typeface="Arial"/>
                <a:cs typeface="Arial"/>
              </a:rPr>
              <a:t>a</a:t>
            </a:r>
            <a:r>
              <a:rPr dirty="0" sz="1100" spc="-5">
                <a:solidFill>
                  <a:srgbClr val="4B4957"/>
                </a:solidFill>
                <a:latin typeface="Arial"/>
                <a:cs typeface="Arial"/>
              </a:rPr>
              <a:t>i</a:t>
            </a:r>
            <a:r>
              <a:rPr dirty="0" sz="1100" spc="5">
                <a:solidFill>
                  <a:srgbClr val="4B4957"/>
                </a:solidFill>
                <a:latin typeface="Arial"/>
                <a:cs typeface="Arial"/>
              </a:rPr>
              <a:t>J</a:t>
            </a:r>
            <a:r>
              <a:rPr dirty="0" sz="1100">
                <a:solidFill>
                  <a:srgbClr val="4B4957"/>
                </a:solidFill>
                <a:latin typeface="Arial"/>
                <a:cs typeface="Arial"/>
              </a:rPr>
              <a:t>e</a:t>
            </a:r>
            <a:r>
              <a:rPr dirty="0" sz="1100" spc="20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15">
                <a:solidFill>
                  <a:srgbClr val="3A2A62"/>
                </a:solidFill>
                <a:latin typeface="Arial"/>
                <a:cs typeface="Arial"/>
              </a:rPr>
              <a:t>d</a:t>
            </a:r>
            <a:r>
              <a:rPr dirty="0" sz="1100" spc="10">
                <a:solidFill>
                  <a:srgbClr val="212331"/>
                </a:solidFill>
                <a:latin typeface="Arial"/>
                <a:cs typeface="Arial"/>
              </a:rPr>
              <a:t>e</a:t>
            </a:r>
            <a:r>
              <a:rPr dirty="0" sz="1100" spc="-15">
                <a:solidFill>
                  <a:srgbClr val="212331"/>
                </a:solidFill>
                <a:latin typeface="Arial"/>
                <a:cs typeface="Arial"/>
              </a:rPr>
              <a:t> </a:t>
            </a:r>
            <a:r>
              <a:rPr dirty="0" sz="1100" spc="25">
                <a:solidFill>
                  <a:srgbClr val="4B4957"/>
                </a:solidFill>
                <a:latin typeface="Arial"/>
                <a:cs typeface="Arial"/>
              </a:rPr>
              <a:t>réa</a:t>
            </a:r>
            <a:r>
              <a:rPr dirty="0" sz="1100" spc="10">
                <a:solidFill>
                  <a:srgbClr val="7E345D"/>
                </a:solidFill>
                <a:latin typeface="Arial"/>
                <a:cs typeface="Arial"/>
              </a:rPr>
              <a:t>l</a:t>
            </a:r>
            <a:r>
              <a:rPr dirty="0" sz="1100" spc="10">
                <a:solidFill>
                  <a:srgbClr val="210567"/>
                </a:solidFill>
                <a:latin typeface="Arial"/>
                <a:cs typeface="Arial"/>
              </a:rPr>
              <a:t>i</a:t>
            </a:r>
            <a:r>
              <a:rPr dirty="0" sz="1100" spc="25">
                <a:solidFill>
                  <a:srgbClr val="4B4957"/>
                </a:solidFill>
                <a:latin typeface="Arial"/>
                <a:cs typeface="Arial"/>
              </a:rPr>
              <a:t>s</a:t>
            </a:r>
            <a:r>
              <a:rPr dirty="0" sz="1100" spc="30">
                <a:solidFill>
                  <a:srgbClr val="212331"/>
                </a:solidFill>
                <a:latin typeface="Arial"/>
                <a:cs typeface="Arial"/>
              </a:rPr>
              <a:t>e</a:t>
            </a:r>
            <a:r>
              <a:rPr dirty="0" sz="1100" spc="15">
                <a:solidFill>
                  <a:srgbClr val="4B4957"/>
                </a:solidFill>
                <a:latin typeface="Arial"/>
                <a:cs typeface="Arial"/>
              </a:rPr>
              <a:t>r</a:t>
            </a:r>
            <a:r>
              <a:rPr dirty="0" sz="1100" spc="30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50" spc="65">
                <a:solidFill>
                  <a:srgbClr val="4B4957"/>
                </a:solidFill>
                <a:latin typeface="Arial"/>
                <a:cs typeface="Arial"/>
              </a:rPr>
              <a:t>œ</a:t>
            </a:r>
            <a:r>
              <a:rPr dirty="0" sz="1150" spc="45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-35">
                <a:solidFill>
                  <a:srgbClr val="343342"/>
                </a:solidFill>
                <a:latin typeface="Arial"/>
                <a:cs typeface="Arial"/>
              </a:rPr>
              <a:t>t</a:t>
            </a:r>
            <a:r>
              <a:rPr dirty="0" sz="1100" spc="-50">
                <a:solidFill>
                  <a:srgbClr val="343342"/>
                </a:solidFill>
                <a:latin typeface="Arial"/>
                <a:cs typeface="Arial"/>
              </a:rPr>
              <a:t>e</a:t>
            </a:r>
            <a:r>
              <a:rPr dirty="0" sz="1100" spc="-30">
                <a:solidFill>
                  <a:srgbClr val="C3C354"/>
                </a:solidFill>
                <a:latin typeface="Arial"/>
                <a:cs typeface="Arial"/>
              </a:rPr>
              <a:t>.</a:t>
            </a:r>
            <a:r>
              <a:rPr dirty="0" sz="1100" spc="-35">
                <a:solidFill>
                  <a:srgbClr val="4B4957"/>
                </a:solidFill>
                <a:latin typeface="Arial"/>
                <a:cs typeface="Arial"/>
              </a:rPr>
              <a:t>s.t</a:t>
            </a:r>
            <a:r>
              <a:rPr dirty="0" sz="1100" spc="-175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3A2A62"/>
                </a:solidFill>
                <a:latin typeface="Arial"/>
                <a:cs typeface="Arial"/>
              </a:rPr>
              <a:t>d</a:t>
            </a:r>
            <a:r>
              <a:rPr dirty="0" sz="1100">
                <a:solidFill>
                  <a:srgbClr val="212331"/>
                </a:solidFill>
                <a:latin typeface="Arial"/>
                <a:cs typeface="Arial"/>
              </a:rPr>
              <a:t>e</a:t>
            </a:r>
            <a:r>
              <a:rPr dirty="0" sz="1100" spc="5">
                <a:solidFill>
                  <a:srgbClr val="4B4957"/>
                </a:solidFill>
                <a:latin typeface="Arial"/>
                <a:cs typeface="Arial"/>
              </a:rPr>
              <a:t>m</a:t>
            </a:r>
            <a:r>
              <a:rPr dirty="0" sz="1100" spc="-5">
                <a:solidFill>
                  <a:srgbClr val="4B4957"/>
                </a:solidFill>
                <a:latin typeface="Arial"/>
                <a:cs typeface="Arial"/>
              </a:rPr>
              <a:t>i</a:t>
            </a:r>
            <a:r>
              <a:rPr dirty="0" sz="1100" spc="55">
                <a:solidFill>
                  <a:srgbClr val="4B4957"/>
                </a:solidFill>
                <a:latin typeface="Arial"/>
                <a:cs typeface="Arial"/>
              </a:rPr>
              <a:t>:</a:t>
            </a:r>
            <a:r>
              <a:rPr dirty="0" sz="1100">
                <a:solidFill>
                  <a:srgbClr val="4B4957"/>
                </a:solidFill>
                <a:latin typeface="Arial"/>
                <a:cs typeface="Arial"/>
              </a:rPr>
              <a:t>f</a:t>
            </a:r>
            <a:r>
              <a:rPr dirty="0" sz="1100" spc="10">
                <a:solidFill>
                  <a:srgbClr val="4B4957"/>
                </a:solidFill>
                <a:latin typeface="Arial"/>
                <a:cs typeface="Arial"/>
              </a:rPr>
              <a:t>u</a:t>
            </a:r>
            <a:r>
              <a:rPr dirty="0" sz="1100" spc="5">
                <a:solidFill>
                  <a:srgbClr val="3A2A62"/>
                </a:solidFill>
                <a:latin typeface="Arial"/>
                <a:cs typeface="Arial"/>
              </a:rPr>
              <a:t>r</a:t>
            </a:r>
            <a:r>
              <a:rPr dirty="0" sz="1100">
                <a:solidFill>
                  <a:srgbClr val="4B4957"/>
                </a:solidFill>
                <a:latin typeface="Arial"/>
                <a:cs typeface="Arial"/>
              </a:rPr>
              <a:t>!!</a:t>
            </a:r>
            <a:r>
              <a:rPr dirty="0" sz="1100" spc="5">
                <a:solidFill>
                  <a:srgbClr val="4B4957"/>
                </a:solidFill>
                <a:latin typeface="Arial"/>
                <a:cs typeface="Arial"/>
              </a:rPr>
              <a:t>i</a:t>
            </a:r>
            <a:r>
              <a:rPr dirty="0" sz="1100" spc="35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5">
                <a:solidFill>
                  <a:srgbClr val="4B4957"/>
                </a:solidFill>
                <a:latin typeface="Arial"/>
                <a:cs typeface="Arial"/>
              </a:rPr>
              <a:t>u</a:t>
            </a:r>
            <a:r>
              <a:rPr dirty="0" sz="1100" spc="5">
                <a:solidFill>
                  <a:srgbClr val="4B4957"/>
                </a:solidFill>
                <a:latin typeface="Arial"/>
                <a:cs typeface="Arial"/>
              </a:rPr>
              <a:t>r</a:t>
            </a:r>
            <a:r>
              <a:rPr dirty="0" sz="1100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-35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5">
                <a:solidFill>
                  <a:srgbClr val="4B4957"/>
                </a:solidFill>
                <a:latin typeface="Arial"/>
                <a:cs typeface="Arial"/>
              </a:rPr>
              <a:t>di</a:t>
            </a:r>
            <a:r>
              <a:rPr dirty="0" sz="1100" spc="-15">
                <a:solidFill>
                  <a:srgbClr val="4B4957"/>
                </a:solidFill>
                <a:latin typeface="Arial"/>
                <a:cs typeface="Arial"/>
              </a:rPr>
              <a:t>l</a:t>
            </a:r>
            <a:r>
              <a:rPr dirty="0" sz="1100" spc="-290">
                <a:solidFill>
                  <a:srgbClr val="EFD175"/>
                </a:solidFill>
                <a:latin typeface="Arial"/>
                <a:cs typeface="Arial"/>
              </a:rPr>
              <a:t>,</a:t>
            </a:r>
            <a:r>
              <a:rPr dirty="0" sz="1100" spc="15">
                <a:solidFill>
                  <a:srgbClr val="4B4957"/>
                </a:solidFill>
                <a:latin typeface="Arial"/>
                <a:cs typeface="Arial"/>
              </a:rPr>
              <a:t>a</a:t>
            </a:r>
            <a:r>
              <a:rPr dirty="0" sz="1100">
                <a:solidFill>
                  <a:srgbClr val="4B4957"/>
                </a:solidFill>
                <a:latin typeface="Arial"/>
                <a:cs typeface="Arial"/>
              </a:rPr>
              <a:t>	</a:t>
            </a:r>
            <a:r>
              <a:rPr dirty="0" sz="1100" spc="45">
                <a:solidFill>
                  <a:srgbClr val="343342"/>
                </a:solidFill>
                <a:latin typeface="Arial"/>
                <a:cs typeface="Arial"/>
              </a:rPr>
              <a:t>e</a:t>
            </a:r>
            <a:r>
              <a:rPr dirty="0" sz="1100" spc="15">
                <a:solidFill>
                  <a:srgbClr val="343342"/>
                </a:solidFill>
                <a:latin typeface="Arial"/>
                <a:cs typeface="Arial"/>
              </a:rPr>
              <a:t> </a:t>
            </a:r>
            <a:r>
              <a:rPr dirty="0" sz="1100" spc="-30">
                <a:solidFill>
                  <a:srgbClr val="334664"/>
                </a:solidFill>
                <a:latin typeface="Arial"/>
                <a:cs typeface="Arial"/>
              </a:rPr>
              <a:t>ti</a:t>
            </a:r>
            <a:r>
              <a:rPr dirty="0" sz="1100" spc="-20">
                <a:solidFill>
                  <a:srgbClr val="334664"/>
                </a:solidFill>
                <a:latin typeface="Arial"/>
                <a:cs typeface="Arial"/>
              </a:rPr>
              <a:t>i</a:t>
            </a:r>
            <a:r>
              <a:rPr dirty="0" sz="1100" spc="-35">
                <a:solidFill>
                  <a:srgbClr val="3F1F3B"/>
                </a:solidFill>
                <a:latin typeface="Arial"/>
                <a:cs typeface="Arial"/>
              </a:rPr>
              <a:t>r</a:t>
            </a:r>
            <a:r>
              <a:rPr dirty="0" sz="1100" spc="-50">
                <a:solidFill>
                  <a:srgbClr val="3F1F3B"/>
                </a:solidFill>
                <a:latin typeface="Arial"/>
                <a:cs typeface="Arial"/>
              </a:rPr>
              <a:t>a</a:t>
            </a:r>
            <a:r>
              <a:rPr dirty="0" sz="1100" spc="-35">
                <a:solidFill>
                  <a:srgbClr val="3F1F3B"/>
                </a:solidFill>
                <a:latin typeface="Arial"/>
                <a:cs typeface="Arial"/>
              </a:rPr>
              <a:t>.</a:t>
            </a:r>
            <a:r>
              <a:rPr dirty="0" sz="1100" spc="-45">
                <a:solidFill>
                  <a:srgbClr val="3F1F3B"/>
                </a:solidFill>
                <a:latin typeface="Arial"/>
                <a:cs typeface="Arial"/>
              </a:rPr>
              <a:t>s</a:t>
            </a:r>
            <a:r>
              <a:rPr dirty="0" sz="1100" spc="-65">
                <a:solidFill>
                  <a:srgbClr val="6ED1F0"/>
                </a:solidFill>
                <a:latin typeface="Arial"/>
                <a:cs typeface="Arial"/>
              </a:rPr>
              <a:t>,</a:t>
            </a:r>
            <a:r>
              <a:rPr dirty="0" sz="1100" spc="-140">
                <a:solidFill>
                  <a:srgbClr val="E4AC3B"/>
                </a:solidFill>
                <a:latin typeface="Arial"/>
                <a:cs typeface="Arial"/>
              </a:rPr>
              <a:t>1</a:t>
            </a:r>
            <a:r>
              <a:rPr dirty="0" sz="1100" spc="-140">
                <a:solidFill>
                  <a:srgbClr val="343342"/>
                </a:solidFill>
                <a:latin typeface="Arial"/>
                <a:cs typeface="Arial"/>
              </a:rPr>
              <a:t>e</a:t>
            </a:r>
            <a:r>
              <a:rPr dirty="0" sz="1100" spc="-140">
                <a:solidFill>
                  <a:srgbClr val="485B6E"/>
                </a:solidFill>
                <a:latin typeface="Arial"/>
                <a:cs typeface="Arial"/>
              </a:rPr>
              <a:t>n</a:t>
            </a:r>
            <a:r>
              <a:rPr dirty="0" sz="1100" spc="40">
                <a:solidFill>
                  <a:srgbClr val="485B6E"/>
                </a:solidFill>
                <a:latin typeface="Arial"/>
                <a:cs typeface="Arial"/>
              </a:rPr>
              <a:t> </a:t>
            </a:r>
            <a:r>
              <a:rPr dirty="0" sz="1100" spc="-335">
                <a:solidFill>
                  <a:srgbClr val="3F1F3B"/>
                </a:solidFill>
                <a:latin typeface="Arial"/>
                <a:cs typeface="Arial"/>
              </a:rPr>
              <a:t>a</a:t>
            </a:r>
            <a:r>
              <a:rPr dirty="0" sz="1100" spc="60">
                <a:solidFill>
                  <a:srgbClr val="E4AC3B"/>
                </a:solidFill>
                <a:latin typeface="Arial"/>
                <a:cs typeface="Arial"/>
              </a:rPr>
              <a:t>,</a:t>
            </a:r>
            <a:r>
              <a:rPr dirty="0" sz="1100" spc="60">
                <a:solidFill>
                  <a:srgbClr val="070783"/>
                </a:solidFill>
                <a:latin typeface="Arial"/>
                <a:cs typeface="Arial"/>
              </a:rPr>
              <a:t>l</a:t>
            </a:r>
            <a:r>
              <a:rPr dirty="0" sz="1100" spc="440">
                <a:solidFill>
                  <a:srgbClr val="BF934B"/>
                </a:solidFill>
                <a:latin typeface="Arial"/>
                <a:cs typeface="Arial"/>
              </a:rPr>
              <a:t>·</a:t>
            </a:r>
            <a:r>
              <a:rPr dirty="0" sz="1100">
                <a:solidFill>
                  <a:srgbClr val="BF934B"/>
                </a:solidFill>
                <a:latin typeface="Arial"/>
                <a:cs typeface="Arial"/>
              </a:rPr>
              <a:t>	</a:t>
            </a:r>
            <a:r>
              <a:rPr dirty="0" sz="1100" spc="5">
                <a:solidFill>
                  <a:srgbClr val="3F1F3B"/>
                </a:solidFill>
                <a:latin typeface="Arial"/>
                <a:cs typeface="Arial"/>
              </a:rPr>
              <a:t>a</a:t>
            </a:r>
            <a:r>
              <a:rPr dirty="0" sz="1100">
                <a:solidFill>
                  <a:srgbClr val="4B4957"/>
                </a:solidFill>
                <a:latin typeface="Arial"/>
                <a:cs typeface="Arial"/>
              </a:rPr>
              <a:t>nr</a:t>
            </a:r>
            <a:r>
              <a:rPr dirty="0" sz="1100" spc="65">
                <a:solidFill>
                  <a:srgbClr val="4B4957"/>
                </a:solidFill>
                <a:latin typeface="Arial"/>
                <a:cs typeface="Arial"/>
              </a:rPr>
              <a:t>t</a:t>
            </a:r>
            <a:r>
              <a:rPr dirty="0" sz="1300" spc="-35">
                <a:solidFill>
                  <a:srgbClr val="343342"/>
                </a:solidFill>
                <a:latin typeface="Times New Roman"/>
                <a:cs typeface="Times New Roman"/>
              </a:rPr>
              <a:t>à</a:t>
            </a:r>
            <a:r>
              <a:rPr dirty="0" sz="1300" spc="-40">
                <a:solidFill>
                  <a:srgbClr val="54C8F2"/>
                </a:solidFill>
                <a:latin typeface="Times New Roman"/>
                <a:cs typeface="Times New Roman"/>
              </a:rPr>
              <a:t>1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07678" y="7134378"/>
            <a:ext cx="410273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15">
                <a:solidFill>
                  <a:srgbClr val="576762"/>
                </a:solidFill>
                <a:latin typeface="Arial"/>
                <a:cs typeface="Arial"/>
              </a:rPr>
              <a:t>d</a:t>
            </a:r>
            <a:r>
              <a:rPr dirty="0" sz="1100" spc="15">
                <a:solidFill>
                  <a:srgbClr val="334664"/>
                </a:solidFill>
                <a:latin typeface="Arial"/>
                <a:cs typeface="Arial"/>
              </a:rPr>
              <a:t>haq</a:t>
            </a:r>
            <a:r>
              <a:rPr dirty="0" sz="1100" spc="15">
                <a:solidFill>
                  <a:srgbClr val="4B4957"/>
                </a:solidFill>
                <a:latin typeface="Arial"/>
                <a:cs typeface="Arial"/>
              </a:rPr>
              <a:t>u</a:t>
            </a:r>
            <a:r>
              <a:rPr dirty="0" sz="1100" spc="15">
                <a:solidFill>
                  <a:srgbClr val="212331"/>
                </a:solidFill>
                <a:latin typeface="Arial"/>
                <a:cs typeface="Arial"/>
              </a:rPr>
              <a:t>e</a:t>
            </a:r>
            <a:r>
              <a:rPr dirty="0" sz="1100" spc="-75">
                <a:solidFill>
                  <a:srgbClr val="212331"/>
                </a:solidFill>
                <a:latin typeface="Arial"/>
                <a:cs typeface="Arial"/>
              </a:rPr>
              <a:t> </a:t>
            </a:r>
            <a:r>
              <a:rPr dirty="0" sz="1100" spc="40">
                <a:solidFill>
                  <a:srgbClr val="4B4957"/>
                </a:solidFill>
                <a:latin typeface="Arial"/>
                <a:cs typeface="Arial"/>
              </a:rPr>
              <a:t>fo</a:t>
            </a:r>
            <a:r>
              <a:rPr dirty="0" sz="1100" spc="40">
                <a:solidFill>
                  <a:srgbClr val="2D317C"/>
                </a:solidFill>
                <a:latin typeface="Arial"/>
                <a:cs typeface="Arial"/>
              </a:rPr>
              <a:t>j</a:t>
            </a:r>
            <a:r>
              <a:rPr dirty="0" sz="1100" spc="40">
                <a:solidFill>
                  <a:srgbClr val="4B4957"/>
                </a:solidFill>
                <a:latin typeface="Arial"/>
                <a:cs typeface="Arial"/>
              </a:rPr>
              <a:t>s</a:t>
            </a:r>
            <a:r>
              <a:rPr dirty="0" sz="1100" spc="-55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-165">
                <a:solidFill>
                  <a:srgbClr val="1C2160"/>
                </a:solidFill>
                <a:latin typeface="Arial"/>
                <a:cs typeface="Arial"/>
              </a:rPr>
              <a:t>L</a:t>
            </a:r>
            <a:r>
              <a:rPr dirty="0" sz="1100" spc="-165">
                <a:solidFill>
                  <a:srgbClr val="343342"/>
                </a:solidFill>
                <a:latin typeface="Arial"/>
                <a:cs typeface="Arial"/>
              </a:rPr>
              <a:t>e</a:t>
            </a:r>
            <a:r>
              <a:rPr dirty="0" sz="1100" spc="-145">
                <a:solidFill>
                  <a:srgbClr val="343342"/>
                </a:solidFill>
                <a:latin typeface="Arial"/>
                <a:cs typeface="Arial"/>
              </a:rPr>
              <a:t> </a:t>
            </a:r>
            <a:r>
              <a:rPr dirty="0" sz="1100" spc="-35">
                <a:solidFill>
                  <a:srgbClr val="576762"/>
                </a:solidFill>
                <a:latin typeface="Arial"/>
                <a:cs typeface="Arial"/>
              </a:rPr>
              <a:t>bi"</a:t>
            </a:r>
            <a:r>
              <a:rPr dirty="0" sz="1100" spc="-35">
                <a:solidFill>
                  <a:srgbClr val="343342"/>
                </a:solidFill>
                <a:latin typeface="Arial"/>
                <a:cs typeface="Arial"/>
              </a:rPr>
              <a:t>as</a:t>
            </a:r>
            <a:r>
              <a:rPr dirty="0" sz="1100" spc="-90">
                <a:solidFill>
                  <a:srgbClr val="343342"/>
                </a:solidFill>
                <a:latin typeface="Arial"/>
                <a:cs typeface="Arial"/>
              </a:rPr>
              <a:t> </a:t>
            </a:r>
            <a:r>
              <a:rPr dirty="0" sz="1100" spc="10">
                <a:solidFill>
                  <a:srgbClr val="5E364B"/>
                </a:solidFill>
                <a:latin typeface="Arial"/>
                <a:cs typeface="Arial"/>
              </a:rPr>
              <a:t>t</a:t>
            </a:r>
            <a:r>
              <a:rPr dirty="0" sz="1100" spc="10">
                <a:solidFill>
                  <a:srgbClr val="343342"/>
                </a:solidFill>
                <a:latin typeface="Arial"/>
                <a:cs typeface="Arial"/>
              </a:rPr>
              <a:t>es</a:t>
            </a:r>
            <a:r>
              <a:rPr dirty="0" sz="1100" spc="10">
                <a:solidFill>
                  <a:srgbClr val="1C2160"/>
                </a:solidFill>
                <a:latin typeface="Arial"/>
                <a:cs typeface="Arial"/>
              </a:rPr>
              <a:t>t</a:t>
            </a:r>
            <a:r>
              <a:rPr dirty="0" sz="1100" spc="10">
                <a:solidFill>
                  <a:srgbClr val="343342"/>
                </a:solidFill>
                <a:latin typeface="Arial"/>
                <a:cs typeface="Arial"/>
              </a:rPr>
              <a:t>e_</a:t>
            </a:r>
            <a:r>
              <a:rPr dirty="0" sz="1100" spc="10">
                <a:solidFill>
                  <a:srgbClr val="4B4957"/>
                </a:solidFill>
                <a:latin typeface="Arial"/>
                <a:cs typeface="Arial"/>
              </a:rPr>
              <a:t>Aurnlill</a:t>
            </a:r>
            <a:r>
              <a:rPr dirty="0" sz="1100" spc="-65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15">
                <a:solidFill>
                  <a:srgbClr val="343342"/>
                </a:solidFill>
                <a:latin typeface="Arial"/>
                <a:cs typeface="Arial"/>
              </a:rPr>
              <a:t>e </a:t>
            </a:r>
            <a:r>
              <a:rPr dirty="0" sz="1100" spc="25">
                <a:solidFill>
                  <a:srgbClr val="343342"/>
                </a:solidFill>
                <a:latin typeface="Arial"/>
                <a:cs typeface="Arial"/>
              </a:rPr>
              <a:t> </a:t>
            </a:r>
            <a:r>
              <a:rPr dirty="0" sz="1100" spc="-110">
                <a:solidFill>
                  <a:srgbClr val="4B4957"/>
                </a:solidFill>
                <a:latin typeface="Arial"/>
                <a:cs typeface="Arial"/>
              </a:rPr>
              <a:t>cm.11ra,gem</a:t>
            </a:r>
            <a:r>
              <a:rPr dirty="0" sz="1100" spc="-110">
                <a:solidFill>
                  <a:srgbClr val="212331"/>
                </a:solidFill>
                <a:latin typeface="Arial"/>
                <a:cs typeface="Arial"/>
              </a:rPr>
              <a:t>e</a:t>
            </a:r>
            <a:r>
              <a:rPr dirty="0" sz="1100" spc="-110">
                <a:solidFill>
                  <a:srgbClr val="4B4957"/>
                </a:solidFill>
                <a:latin typeface="Arial"/>
                <a:cs typeface="Arial"/>
              </a:rPr>
              <a:t>m</a:t>
            </a:r>
            <a:r>
              <a:rPr dirty="0" sz="1100" spc="-110">
                <a:solidFill>
                  <a:srgbClr val="1C2160"/>
                </a:solidFill>
                <a:latin typeface="Arial"/>
                <a:cs typeface="Arial"/>
              </a:rPr>
              <a:t>t</a:t>
            </a:r>
            <a:r>
              <a:rPr dirty="0" sz="1100" spc="15">
                <a:solidFill>
                  <a:srgbClr val="1C2160"/>
                </a:solidFill>
                <a:latin typeface="Arial"/>
                <a:cs typeface="Arial"/>
              </a:rPr>
              <a:t> </a:t>
            </a:r>
            <a:r>
              <a:rPr dirty="0" sz="1100" spc="60">
                <a:solidFill>
                  <a:srgbClr val="67525D"/>
                </a:solidFill>
                <a:latin typeface="Arial"/>
                <a:cs typeface="Arial"/>
              </a:rPr>
              <a:t>Il</a:t>
            </a:r>
            <a:r>
              <a:rPr dirty="0" sz="1100" spc="60">
                <a:solidFill>
                  <a:srgbClr val="343342"/>
                </a:solidFill>
                <a:latin typeface="Arial"/>
                <a:cs typeface="Arial"/>
              </a:rPr>
              <a:t>e</a:t>
            </a:r>
            <a:r>
              <a:rPr dirty="0" sz="1100">
                <a:solidFill>
                  <a:srgbClr val="343342"/>
                </a:solidFill>
                <a:latin typeface="Arial"/>
                <a:cs typeface="Arial"/>
              </a:rPr>
              <a:t> </a:t>
            </a:r>
            <a:r>
              <a:rPr dirty="0" sz="1100" spc="35">
                <a:solidFill>
                  <a:srgbClr val="4B4957"/>
                </a:solidFill>
                <a:latin typeface="Arial"/>
                <a:cs typeface="Arial"/>
              </a:rPr>
              <a:t>do</a:t>
            </a:r>
            <a:r>
              <a:rPr dirty="0" sz="1100" spc="35">
                <a:solidFill>
                  <a:srgbClr val="576762"/>
                </a:solidFill>
                <a:latin typeface="Arial"/>
                <a:cs typeface="Arial"/>
              </a:rPr>
              <a:t>i</a:t>
            </a:r>
            <a:r>
              <a:rPr dirty="0" sz="1100" spc="35">
                <a:solidFill>
                  <a:srgbClr val="1C2160"/>
                </a:solidFill>
                <a:latin typeface="Arial"/>
                <a:cs typeface="Arial"/>
              </a:rPr>
              <a:t>t</a:t>
            </a:r>
            <a:r>
              <a:rPr dirty="0" sz="1100" spc="5">
                <a:solidFill>
                  <a:srgbClr val="1C2160"/>
                </a:solidFill>
                <a:latin typeface="Arial"/>
                <a:cs typeface="Arial"/>
              </a:rPr>
              <a:t> </a:t>
            </a:r>
            <a:r>
              <a:rPr dirty="0" sz="1100" spc="-195">
                <a:solidFill>
                  <a:srgbClr val="343342"/>
                </a:solidFill>
                <a:latin typeface="Arial"/>
                <a:cs typeface="Arial"/>
              </a:rPr>
              <a:t>è</a:t>
            </a:r>
            <a:r>
              <a:rPr dirty="0" sz="1100" spc="-195">
                <a:solidFill>
                  <a:srgbClr val="67525D"/>
                </a:solidFill>
                <a:latin typeface="Arial"/>
                <a:cs typeface="Arial"/>
              </a:rPr>
              <a:t>1J</a:t>
            </a:r>
            <a:r>
              <a:rPr dirty="0" sz="1100" spc="-195">
                <a:solidFill>
                  <a:srgbClr val="314482"/>
                </a:solidFill>
                <a:latin typeface="Arial"/>
                <a:cs typeface="Arial"/>
              </a:rPr>
              <a:t>1r</a:t>
            </a:r>
            <a:r>
              <a:rPr dirty="0" sz="1100" spc="-195">
                <a:solidFill>
                  <a:srgbClr val="212331"/>
                </a:solidFill>
                <a:latin typeface="Arial"/>
                <a:cs typeface="Arial"/>
              </a:rPr>
              <a:t>e</a:t>
            </a:r>
            <a:r>
              <a:rPr dirty="0" sz="1100" spc="-100">
                <a:solidFill>
                  <a:srgbClr val="212331"/>
                </a:solidFill>
                <a:latin typeface="Arial"/>
                <a:cs typeface="Arial"/>
              </a:rPr>
              <a:t> </a:t>
            </a:r>
            <a:r>
              <a:rPr dirty="0" sz="1100" spc="-215">
                <a:solidFill>
                  <a:srgbClr val="4B4957"/>
                </a:solidFill>
                <a:latin typeface="Arial"/>
                <a:cs typeface="Arial"/>
              </a:rPr>
              <a:t>do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824512" y="7095980"/>
            <a:ext cx="99695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20">
                <a:solidFill>
                  <a:srgbClr val="E4AC3B"/>
                </a:solidFill>
                <a:latin typeface="Arial"/>
                <a:cs typeface="Arial"/>
              </a:rPr>
              <a:t>.</a:t>
            </a:r>
            <a:r>
              <a:rPr dirty="0" sz="850" spc="25">
                <a:solidFill>
                  <a:srgbClr val="576762"/>
                </a:solidFill>
                <a:latin typeface="Arial"/>
                <a:cs typeface="Arial"/>
              </a:rPr>
              <a:t>•</a:t>
            </a:r>
            <a:endParaRPr sz="8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02082" y="7808340"/>
            <a:ext cx="2503170" cy="464820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535305">
              <a:lnSpc>
                <a:spcPct val="100000"/>
              </a:lnSpc>
              <a:spcBef>
                <a:spcPts val="310"/>
              </a:spcBef>
            </a:pPr>
            <a:r>
              <a:rPr dirty="0" sz="1250" spc="-65" i="1">
                <a:solidFill>
                  <a:srgbClr val="6782B1"/>
                </a:solidFill>
                <a:latin typeface="Arial"/>
                <a:cs typeface="Arial"/>
              </a:rPr>
              <a:t>Aprè</a:t>
            </a:r>
            <a:r>
              <a:rPr dirty="0" sz="1250" spc="-60" i="1">
                <a:solidFill>
                  <a:srgbClr val="6782B1"/>
                </a:solidFill>
                <a:latin typeface="Arial"/>
                <a:cs typeface="Arial"/>
              </a:rPr>
              <a:t>s</a:t>
            </a:r>
            <a:r>
              <a:rPr dirty="0" sz="1250" spc="-114" i="1">
                <a:solidFill>
                  <a:srgbClr val="6782B1"/>
                </a:solidFill>
                <a:latin typeface="Arial"/>
                <a:cs typeface="Arial"/>
              </a:rPr>
              <a:t> </a:t>
            </a:r>
            <a:r>
              <a:rPr dirty="0" sz="1250" spc="10" i="1">
                <a:solidFill>
                  <a:srgbClr val="6782B1"/>
                </a:solidFill>
                <a:latin typeface="Arial"/>
                <a:cs typeface="Arial"/>
              </a:rPr>
              <a:t>l</a:t>
            </a:r>
            <a:r>
              <a:rPr dirty="0" sz="1250" spc="40" i="1">
                <a:solidFill>
                  <a:srgbClr val="6782B1"/>
                </a:solidFill>
                <a:latin typeface="Arial"/>
                <a:cs typeface="Arial"/>
              </a:rPr>
              <a:t>e</a:t>
            </a:r>
            <a:r>
              <a:rPr dirty="0" sz="1250" spc="-130" i="1">
                <a:solidFill>
                  <a:srgbClr val="6782B1"/>
                </a:solidFill>
                <a:latin typeface="Arial"/>
                <a:cs typeface="Arial"/>
              </a:rPr>
              <a:t> </a:t>
            </a:r>
            <a:r>
              <a:rPr dirty="0" sz="1350" spc="5" i="1">
                <a:solidFill>
                  <a:srgbClr val="6782B1"/>
                </a:solidFill>
                <a:latin typeface="Times New Roman"/>
                <a:cs typeface="Times New Roman"/>
              </a:rPr>
              <a:t>test</a:t>
            </a: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z="1100" spc="5">
                <a:solidFill>
                  <a:srgbClr val="576762"/>
                </a:solidFill>
                <a:latin typeface="Arial"/>
                <a:cs typeface="Arial"/>
              </a:rPr>
              <a:t>L</a:t>
            </a:r>
            <a:r>
              <a:rPr dirty="0" sz="1100" spc="5">
                <a:solidFill>
                  <a:srgbClr val="7E6075"/>
                </a:solidFill>
                <a:latin typeface="Arial"/>
                <a:cs typeface="Arial"/>
              </a:rPr>
              <a:t>"</a:t>
            </a:r>
            <a:r>
              <a:rPr dirty="0" sz="1100" spc="5">
                <a:solidFill>
                  <a:srgbClr val="3B8CD1"/>
                </a:solidFill>
                <a:latin typeface="Arial"/>
                <a:cs typeface="Arial"/>
              </a:rPr>
              <a:t>'</a:t>
            </a:r>
            <a:r>
              <a:rPr dirty="0" sz="1100" spc="5">
                <a:solidFill>
                  <a:srgbClr val="4B4957"/>
                </a:solidFill>
                <a:latin typeface="Arial"/>
                <a:cs typeface="Arial"/>
              </a:rPr>
              <a:t>opèrateu</a:t>
            </a:r>
            <a:r>
              <a:rPr dirty="0" sz="1100" spc="5">
                <a:solidFill>
                  <a:srgbClr val="576762"/>
                </a:solidFill>
                <a:latin typeface="Arial"/>
                <a:cs typeface="Arial"/>
              </a:rPr>
              <a:t>r</a:t>
            </a:r>
            <a:r>
              <a:rPr dirty="0" sz="1100" spc="10">
                <a:solidFill>
                  <a:srgbClr val="576762"/>
                </a:solidFill>
                <a:latin typeface="Arial"/>
                <a:cs typeface="Arial"/>
              </a:rPr>
              <a:t> </a:t>
            </a:r>
            <a:r>
              <a:rPr dirty="0" sz="1100" spc="-95">
                <a:solidFill>
                  <a:srgbClr val="4B4957"/>
                </a:solidFill>
                <a:latin typeface="Arial"/>
                <a:cs typeface="Arial"/>
              </a:rPr>
              <a:t>re111seiglile</a:t>
            </a:r>
            <a:r>
              <a:rPr dirty="0" sz="1100" spc="375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-15">
                <a:solidFill>
                  <a:srgbClr val="343342"/>
                </a:solidFill>
                <a:latin typeface="Arial"/>
                <a:cs typeface="Arial"/>
              </a:rPr>
              <a:t>es</a:t>
            </a:r>
            <a:r>
              <a:rPr dirty="0" sz="1100" spc="-145">
                <a:solidFill>
                  <a:srgbClr val="343342"/>
                </a:solidFill>
                <a:latin typeface="Arial"/>
                <a:cs typeface="Arial"/>
              </a:rPr>
              <a:t> </a:t>
            </a:r>
            <a:r>
              <a:rPr dirty="0" sz="1100" spc="-15">
                <a:solidFill>
                  <a:srgbClr val="3F1F3B"/>
                </a:solidFill>
                <a:latin typeface="Arial"/>
                <a:cs typeface="Arial"/>
              </a:rPr>
              <a:t>4</a:t>
            </a:r>
            <a:r>
              <a:rPr dirty="0" sz="1100" spc="155">
                <a:solidFill>
                  <a:srgbClr val="3F1F3B"/>
                </a:solidFill>
                <a:latin typeface="Arial"/>
                <a:cs typeface="Arial"/>
              </a:rPr>
              <a:t> </a:t>
            </a:r>
            <a:r>
              <a:rPr dirty="0" sz="1200" spc="-60">
                <a:solidFill>
                  <a:srgbClr val="4B4957"/>
                </a:solidFill>
                <a:latin typeface="Times New Roman"/>
                <a:cs typeface="Times New Roman"/>
              </a:rPr>
              <a:t>re91J</a:t>
            </a:r>
            <a:r>
              <a:rPr dirty="0" sz="1200" spc="-60">
                <a:solidFill>
                  <a:srgbClr val="7E345D"/>
                </a:solidFill>
                <a:latin typeface="Times New Roman"/>
                <a:cs typeface="Times New Roman"/>
              </a:rPr>
              <a:t>[</a:t>
            </a:r>
            <a:r>
              <a:rPr dirty="0" sz="1200" spc="-60">
                <a:solidFill>
                  <a:srgbClr val="4B4957"/>
                </a:solidFill>
                <a:latin typeface="Times New Roman"/>
                <a:cs typeface="Times New Roman"/>
              </a:rPr>
              <a:t>tat!S</a:t>
            </a:r>
            <a:r>
              <a:rPr dirty="0" sz="1100" spc="-60">
                <a:solidFill>
                  <a:srgbClr val="4B4957"/>
                </a:solidFill>
                <a:latin typeface="Arial"/>
                <a:cs typeface="Arial"/>
              </a:rPr>
              <a:t>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161894" y="8051855"/>
            <a:ext cx="1989455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0">
                <a:solidFill>
                  <a:srgbClr val="070783"/>
                </a:solidFill>
                <a:latin typeface="Arial"/>
                <a:cs typeface="Arial"/>
              </a:rPr>
              <a:t>l</a:t>
            </a:r>
            <a:r>
              <a:rPr dirty="0" sz="1100" spc="-20">
                <a:solidFill>
                  <a:srgbClr val="485B6E"/>
                </a:solidFill>
                <a:latin typeface="Arial"/>
                <a:cs typeface="Arial"/>
              </a:rPr>
              <a:t>'</a:t>
            </a:r>
            <a:r>
              <a:rPr dirty="0" sz="1100" spc="-45">
                <a:solidFill>
                  <a:srgbClr val="485B6E"/>
                </a:solidFill>
                <a:latin typeface="Arial"/>
                <a:cs typeface="Arial"/>
              </a:rPr>
              <a:t>a</a:t>
            </a:r>
            <a:r>
              <a:rPr dirty="0" sz="1100">
                <a:solidFill>
                  <a:srgbClr val="485B6E"/>
                </a:solidFill>
                <a:latin typeface="Arial"/>
                <a:cs typeface="Arial"/>
              </a:rPr>
              <a:t>  </a:t>
            </a:r>
            <a:r>
              <a:rPr dirty="0" sz="1100" spc="-85">
                <a:solidFill>
                  <a:srgbClr val="485B6E"/>
                </a:solidFill>
                <a:latin typeface="Arial"/>
                <a:cs typeface="Arial"/>
              </a:rPr>
              <a:t> </a:t>
            </a:r>
            <a:r>
              <a:rPr dirty="0" sz="1100" spc="5">
                <a:solidFill>
                  <a:srgbClr val="3F1F3B"/>
                </a:solidFill>
                <a:latin typeface="Arial"/>
                <a:cs typeface="Arial"/>
              </a:rPr>
              <a:t>c</a:t>
            </a:r>
            <a:r>
              <a:rPr dirty="0" sz="1100" spc="5">
                <a:solidFill>
                  <a:srgbClr val="4D4975"/>
                </a:solidFill>
                <a:latin typeface="Arial"/>
                <a:cs typeface="Arial"/>
              </a:rPr>
              <a:t>h</a:t>
            </a:r>
            <a:r>
              <a:rPr dirty="0" sz="1100" spc="5">
                <a:solidFill>
                  <a:srgbClr val="343342"/>
                </a:solidFill>
                <a:latin typeface="Arial"/>
                <a:cs typeface="Arial"/>
              </a:rPr>
              <a:t>e</a:t>
            </a:r>
            <a:r>
              <a:rPr dirty="0" sz="1100" spc="20">
                <a:solidFill>
                  <a:srgbClr val="34334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4B4957"/>
                </a:solidFill>
                <a:latin typeface="Arial"/>
                <a:cs typeface="Arial"/>
              </a:rPr>
              <a:t>d</a:t>
            </a:r>
            <a:r>
              <a:rPr dirty="0" sz="1100" spc="5">
                <a:solidFill>
                  <a:srgbClr val="4B4957"/>
                </a:solidFill>
                <a:latin typeface="Arial"/>
                <a:cs typeface="Arial"/>
              </a:rPr>
              <a:t>e</a:t>
            </a:r>
            <a:r>
              <a:rPr dirty="0" sz="1100" spc="-20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40">
                <a:solidFill>
                  <a:srgbClr val="4B4957"/>
                </a:solidFill>
                <a:latin typeface="Arial"/>
                <a:cs typeface="Arial"/>
              </a:rPr>
              <a:t>r</a:t>
            </a:r>
            <a:r>
              <a:rPr dirty="0" sz="1100" spc="70">
                <a:solidFill>
                  <a:srgbClr val="4B4957"/>
                </a:solidFill>
                <a:latin typeface="Arial"/>
                <a:cs typeface="Arial"/>
              </a:rPr>
              <a:t>e</a:t>
            </a:r>
            <a:r>
              <a:rPr dirty="0" sz="1100" spc="40">
                <a:solidFill>
                  <a:srgbClr val="4B4957"/>
                </a:solidFill>
                <a:latin typeface="Arial"/>
                <a:cs typeface="Arial"/>
              </a:rPr>
              <a:t>r</a:t>
            </a:r>
            <a:r>
              <a:rPr dirty="0" sz="1100" spc="70">
                <a:solidFill>
                  <a:srgbClr val="4B4957"/>
                </a:solidFill>
                <a:latin typeface="Arial"/>
                <a:cs typeface="Arial"/>
              </a:rPr>
              <a:t>n</a:t>
            </a:r>
            <a:r>
              <a:rPr dirty="0" sz="1100" spc="65">
                <a:solidFill>
                  <a:srgbClr val="4B4957"/>
                </a:solidFill>
                <a:latin typeface="Arial"/>
                <a:cs typeface="Arial"/>
              </a:rPr>
              <a:t>e</a:t>
            </a:r>
            <a:r>
              <a:rPr dirty="0" sz="1100" spc="25">
                <a:solidFill>
                  <a:srgbClr val="6B776D"/>
                </a:solidFill>
                <a:latin typeface="Arial"/>
                <a:cs typeface="Arial"/>
              </a:rPr>
              <a:t>i</a:t>
            </a:r>
            <a:r>
              <a:rPr dirty="0" sz="1100">
                <a:solidFill>
                  <a:srgbClr val="6B776D"/>
                </a:solidFill>
                <a:latin typeface="Arial"/>
                <a:cs typeface="Arial"/>
              </a:rPr>
              <a:t> </a:t>
            </a:r>
            <a:r>
              <a:rPr dirty="0" sz="1100" spc="-15">
                <a:solidFill>
                  <a:srgbClr val="6B776D"/>
                </a:solidFill>
                <a:latin typeface="Arial"/>
                <a:cs typeface="Arial"/>
              </a:rPr>
              <a:t> </a:t>
            </a:r>
            <a:r>
              <a:rPr dirty="0" sz="1150" spc="20">
                <a:solidFill>
                  <a:srgbClr val="4B4957"/>
                </a:solidFill>
                <a:latin typeface="Times New Roman"/>
                <a:cs typeface="Times New Roman"/>
              </a:rPr>
              <a:t>Ife</a:t>
            </a:r>
            <a:r>
              <a:rPr dirty="0" sz="1150" spc="-85">
                <a:solidFill>
                  <a:srgbClr val="4B4957"/>
                </a:solidFill>
                <a:latin typeface="Times New Roman"/>
                <a:cs typeface="Times New Roman"/>
              </a:rPr>
              <a:t> </a:t>
            </a:r>
            <a:r>
              <a:rPr dirty="0" sz="1100" spc="-80">
                <a:solidFill>
                  <a:srgbClr val="67525D"/>
                </a:solidFill>
                <a:latin typeface="Arial"/>
                <a:cs typeface="Arial"/>
              </a:rPr>
              <a:t>llfolfr</a:t>
            </a:r>
            <a:r>
              <a:rPr dirty="0" sz="1100" spc="-55">
                <a:solidFill>
                  <a:srgbClr val="67525D"/>
                </a:solidFill>
                <a:latin typeface="Arial"/>
                <a:cs typeface="Arial"/>
              </a:rPr>
              <a:t>i</a:t>
            </a:r>
            <a:r>
              <a:rPr dirty="0" sz="1100">
                <a:solidFill>
                  <a:srgbClr val="67525D"/>
                </a:solidFill>
                <a:latin typeface="Arial"/>
                <a:cs typeface="Arial"/>
              </a:rPr>
              <a:t> </a:t>
            </a:r>
            <a:r>
              <a:rPr dirty="0" sz="1100" spc="25">
                <a:solidFill>
                  <a:srgbClr val="67525D"/>
                </a:solidFill>
                <a:latin typeface="Arial"/>
                <a:cs typeface="Arial"/>
              </a:rPr>
              <a:t> </a:t>
            </a:r>
            <a:r>
              <a:rPr dirty="0" sz="1300" spc="-70">
                <a:solidFill>
                  <a:srgbClr val="343342"/>
                </a:solidFill>
                <a:latin typeface="Times New Roman"/>
                <a:cs typeface="Times New Roman"/>
              </a:rPr>
              <a:t>ees_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028792" y="8876317"/>
            <a:ext cx="6350" cy="217170"/>
          </a:xfrm>
          <a:custGeom>
            <a:avLst/>
            <a:gdLst/>
            <a:ahLst/>
            <a:cxnLst/>
            <a:rect l="l" t="t" r="r" b="b"/>
            <a:pathLst>
              <a:path w="6350" h="217170">
                <a:moveTo>
                  <a:pt x="6104" y="216822"/>
                </a:moveTo>
                <a:lnTo>
                  <a:pt x="0" y="216822"/>
                </a:lnTo>
                <a:lnTo>
                  <a:pt x="0" y="0"/>
                </a:lnTo>
                <a:lnTo>
                  <a:pt x="6104" y="0"/>
                </a:lnTo>
                <a:lnTo>
                  <a:pt x="6104" y="216822"/>
                </a:lnTo>
                <a:close/>
              </a:path>
            </a:pathLst>
          </a:custGeom>
          <a:solidFill>
            <a:srgbClr val="DFDBD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938691" y="9695629"/>
            <a:ext cx="15875" cy="191135"/>
          </a:xfrm>
          <a:custGeom>
            <a:avLst/>
            <a:gdLst/>
            <a:ahLst/>
            <a:cxnLst/>
            <a:rect l="l" t="t" r="r" b="b"/>
            <a:pathLst>
              <a:path w="15875" h="191134">
                <a:moveTo>
                  <a:pt x="15261" y="190804"/>
                </a:moveTo>
                <a:lnTo>
                  <a:pt x="0" y="190804"/>
                </a:lnTo>
                <a:lnTo>
                  <a:pt x="0" y="0"/>
                </a:lnTo>
                <a:lnTo>
                  <a:pt x="15261" y="0"/>
                </a:lnTo>
                <a:lnTo>
                  <a:pt x="15261" y="190804"/>
                </a:lnTo>
                <a:close/>
              </a:path>
            </a:pathLst>
          </a:custGeom>
          <a:solidFill>
            <a:srgbClr val="DFE4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503341" y="8782935"/>
            <a:ext cx="6666230" cy="1100455"/>
          </a:xfrm>
          <a:prstGeom prst="rect">
            <a:avLst/>
          </a:prstGeom>
        </p:spPr>
        <p:txBody>
          <a:bodyPr wrap="square" lIns="0" tIns="99695" rIns="0" bIns="0" rtlCol="0" vert="horz">
            <a:spAutoFit/>
          </a:bodyPr>
          <a:lstStyle/>
          <a:p>
            <a:pPr marL="283845">
              <a:lnSpc>
                <a:spcPct val="100000"/>
              </a:lnSpc>
              <a:spcBef>
                <a:spcPts val="785"/>
              </a:spcBef>
              <a:tabLst>
                <a:tab pos="549275" algn="l"/>
              </a:tabLst>
            </a:pPr>
            <a:r>
              <a:rPr dirty="0" sz="1100" spc="-60">
                <a:solidFill>
                  <a:srgbClr val="3B8CD1"/>
                </a:solidFill>
                <a:latin typeface="Arial"/>
                <a:cs typeface="Arial"/>
              </a:rPr>
              <a:t>3)	</a:t>
            </a:r>
            <a:r>
              <a:rPr dirty="0" sz="1100" spc="-50">
                <a:solidFill>
                  <a:srgbClr val="3B8CD1"/>
                </a:solidFill>
                <a:latin typeface="Arial"/>
                <a:cs typeface="Arial"/>
              </a:rPr>
              <a:t>l.e5i</a:t>
            </a:r>
            <a:r>
              <a:rPr dirty="0" sz="1100" spc="150">
                <a:solidFill>
                  <a:srgbClr val="3B8CD1"/>
                </a:solidFill>
                <a:latin typeface="Arial"/>
                <a:cs typeface="Arial"/>
              </a:rPr>
              <a:t> </a:t>
            </a:r>
            <a:r>
              <a:rPr dirty="0" sz="1050" spc="-60">
                <a:solidFill>
                  <a:srgbClr val="5495D1"/>
                </a:solidFill>
                <a:latin typeface="Times New Roman"/>
                <a:cs typeface="Times New Roman"/>
              </a:rPr>
              <a:t>«</a:t>
            </a:r>
            <a:r>
              <a:rPr dirty="0" sz="1050" spc="420">
                <a:solidFill>
                  <a:srgbClr val="5495D1"/>
                </a:solidFill>
                <a:latin typeface="Times New Roman"/>
                <a:cs typeface="Times New Roman"/>
              </a:rPr>
              <a:t> </a:t>
            </a:r>
            <a:r>
              <a:rPr dirty="0" sz="1100" spc="-5">
                <a:solidFill>
                  <a:srgbClr val="5495D1"/>
                </a:solidFill>
                <a:latin typeface="Arial"/>
                <a:cs typeface="Arial"/>
              </a:rPr>
              <a:t>c</a:t>
            </a:r>
            <a:r>
              <a:rPr dirty="0" sz="1100" spc="-5">
                <a:solidFill>
                  <a:srgbClr val="3B8CD1"/>
                </a:solidFill>
                <a:latin typeface="Arial"/>
                <a:cs typeface="Arial"/>
              </a:rPr>
              <a:t>h</a:t>
            </a:r>
            <a:r>
              <a:rPr dirty="0" sz="1100" spc="-5">
                <a:solidFill>
                  <a:srgbClr val="89EBF9"/>
                </a:solidFill>
                <a:latin typeface="Arial"/>
                <a:cs typeface="Arial"/>
              </a:rPr>
              <a:t>.</a:t>
            </a:r>
            <a:r>
              <a:rPr dirty="0" sz="1100" spc="-5">
                <a:solidFill>
                  <a:srgbClr val="3B8CD1"/>
                </a:solidFill>
                <a:latin typeface="Arial"/>
                <a:cs typeface="Arial"/>
              </a:rPr>
              <a:t>oses:</a:t>
            </a:r>
            <a:r>
              <a:rPr dirty="0" sz="1250" spc="-5">
                <a:solidFill>
                  <a:srgbClr val="D8B5C8"/>
                </a:solidFill>
                <a:latin typeface="Arial"/>
                <a:cs typeface="Arial"/>
              </a:rPr>
              <a:t>,</a:t>
            </a:r>
            <a:r>
              <a:rPr dirty="0" sz="1250" spc="-5">
                <a:solidFill>
                  <a:srgbClr val="3B8CD1"/>
                </a:solidFill>
                <a:latin typeface="Arial"/>
                <a:cs typeface="Arial"/>
              </a:rPr>
              <a:t>à</a:t>
            </a:r>
            <a:r>
              <a:rPr dirty="0" sz="1250" spc="-15">
                <a:solidFill>
                  <a:srgbClr val="3B8CD1"/>
                </a:solidFill>
                <a:latin typeface="Arial"/>
                <a:cs typeface="Arial"/>
              </a:rPr>
              <a:t> </a:t>
            </a:r>
            <a:r>
              <a:rPr dirty="0" sz="1100" spc="-114">
                <a:solidFill>
                  <a:srgbClr val="3B8CD1"/>
                </a:solidFill>
                <a:latin typeface="Arial"/>
                <a:cs typeface="Arial"/>
              </a:rPr>
              <a:t>ne</a:t>
            </a:r>
            <a:r>
              <a:rPr dirty="0" sz="1100" spc="315">
                <a:solidFill>
                  <a:srgbClr val="3B8CD1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3B8CD1"/>
                </a:solidFill>
                <a:latin typeface="Arial"/>
                <a:cs typeface="Arial"/>
              </a:rPr>
              <a:t>pa5i</a:t>
            </a:r>
            <a:r>
              <a:rPr dirty="0" sz="1100" spc="170">
                <a:solidFill>
                  <a:srgbClr val="3B8CD1"/>
                </a:solidFill>
                <a:latin typeface="Arial"/>
                <a:cs typeface="Arial"/>
              </a:rPr>
              <a:t> </a:t>
            </a:r>
            <a:r>
              <a:rPr dirty="0" sz="1100" spc="130">
                <a:solidFill>
                  <a:srgbClr val="3B8CD1"/>
                </a:solidFill>
                <a:latin typeface="Arial"/>
                <a:cs typeface="Arial"/>
              </a:rPr>
              <a:t>faire</a:t>
            </a:r>
            <a:r>
              <a:rPr dirty="0" sz="1100" spc="145">
                <a:solidFill>
                  <a:srgbClr val="3B8CD1"/>
                </a:solidFill>
                <a:latin typeface="Arial"/>
                <a:cs typeface="Arial"/>
              </a:rPr>
              <a:t> </a:t>
            </a:r>
            <a:r>
              <a:rPr dirty="0" sz="1050" spc="165">
                <a:solidFill>
                  <a:srgbClr val="5495D1"/>
                </a:solidFill>
                <a:latin typeface="Times New Roman"/>
                <a:cs typeface="Times New Roman"/>
              </a:rPr>
              <a:t>»</a:t>
            </a:r>
            <a:r>
              <a:rPr dirty="0" sz="1050" spc="70">
                <a:solidFill>
                  <a:srgbClr val="5495D1"/>
                </a:solidFill>
                <a:latin typeface="Times New Roman"/>
                <a:cs typeface="Times New Roman"/>
              </a:rPr>
              <a:t> </a:t>
            </a:r>
            <a:r>
              <a:rPr dirty="0" sz="1200" spc="20">
                <a:solidFill>
                  <a:srgbClr val="3B8CD1"/>
                </a:solidFill>
                <a:latin typeface="Times New Roman"/>
                <a:cs typeface="Times New Roman"/>
              </a:rPr>
              <a:t>,et</a:t>
            </a:r>
            <a:r>
              <a:rPr dirty="0" sz="1200" spc="150">
                <a:solidFill>
                  <a:srgbClr val="3B8CD1"/>
                </a:solidFill>
                <a:latin typeface="Times New Roman"/>
                <a:cs typeface="Times New Roman"/>
              </a:rPr>
              <a:t> </a:t>
            </a:r>
            <a:r>
              <a:rPr dirty="0" sz="1100" spc="-80">
                <a:solidFill>
                  <a:srgbClr val="3B8CD1"/>
                </a:solidFill>
                <a:latin typeface="Arial"/>
                <a:cs typeface="Arial"/>
              </a:rPr>
              <a:t>poirn</a:t>
            </a:r>
            <a:r>
              <a:rPr dirty="0" sz="1100" spc="-80">
                <a:solidFill>
                  <a:srgbClr val="89EBF9"/>
                </a:solidFill>
                <a:latin typeface="Arial"/>
                <a:cs typeface="Arial"/>
              </a:rPr>
              <a:t>1</a:t>
            </a:r>
            <a:r>
              <a:rPr dirty="0" sz="1100" spc="-80">
                <a:solidFill>
                  <a:srgbClr val="3B8CD1"/>
                </a:solidFill>
                <a:latin typeface="Arial"/>
                <a:cs typeface="Arial"/>
              </a:rPr>
              <a:t>1t5ide</a:t>
            </a:r>
            <a:r>
              <a:rPr dirty="0" sz="1100" spc="500">
                <a:solidFill>
                  <a:srgbClr val="3B8CD1"/>
                </a:solidFill>
                <a:latin typeface="Arial"/>
                <a:cs typeface="Arial"/>
              </a:rPr>
              <a:t> </a:t>
            </a:r>
            <a:r>
              <a:rPr dirty="0" sz="1100" spc="-45">
                <a:solidFill>
                  <a:srgbClr val="3B8CD1"/>
                </a:solidFill>
                <a:latin typeface="Arial"/>
                <a:cs typeface="Arial"/>
              </a:rPr>
              <a:t>vi</a:t>
            </a:r>
            <a:r>
              <a:rPr dirty="0" sz="1100" spc="-45">
                <a:solidFill>
                  <a:srgbClr val="5B79C6"/>
                </a:solidFill>
                <a:latin typeface="Arial"/>
                <a:cs typeface="Arial"/>
              </a:rPr>
              <a:t>1</a:t>
            </a:r>
            <a:r>
              <a:rPr dirty="0" sz="1100" spc="-20">
                <a:solidFill>
                  <a:srgbClr val="5B79C6"/>
                </a:solidFill>
                <a:latin typeface="Arial"/>
                <a:cs typeface="Arial"/>
              </a:rPr>
              <a:t> </a:t>
            </a:r>
            <a:r>
              <a:rPr dirty="0" sz="1100" spc="-45">
                <a:solidFill>
                  <a:srgbClr val="5495D1"/>
                </a:solidFill>
                <a:latin typeface="Arial"/>
                <a:cs typeface="Arial"/>
              </a:rPr>
              <a:t>:"</a:t>
            </a:r>
            <a:r>
              <a:rPr dirty="0" sz="1100" spc="-45">
                <a:solidFill>
                  <a:srgbClr val="3B8CD1"/>
                </a:solidFill>
                <a:latin typeface="Arial"/>
                <a:cs typeface="Arial"/>
              </a:rPr>
              <a:t>la</a:t>
            </a:r>
            <a:r>
              <a:rPr dirty="0" sz="1100" spc="-45">
                <a:solidFill>
                  <a:srgbClr val="5495D1"/>
                </a:solidFill>
                <a:latin typeface="Arial"/>
                <a:cs typeface="Arial"/>
              </a:rPr>
              <a:t>n</a:t>
            </a:r>
            <a:r>
              <a:rPr dirty="0" sz="1100" spc="-45">
                <a:solidFill>
                  <a:srgbClr val="3B8CD1"/>
                </a:solidFill>
                <a:latin typeface="Arial"/>
                <a:cs typeface="Arial"/>
              </a:rPr>
              <a:t>1r:e</a:t>
            </a:r>
            <a:endParaRPr sz="1100">
              <a:latin typeface="Arial"/>
              <a:cs typeface="Arial"/>
            </a:endParaRPr>
          </a:p>
          <a:p>
            <a:pPr marL="21590">
              <a:lnSpc>
                <a:spcPct val="100000"/>
              </a:lnSpc>
              <a:spcBef>
                <a:spcPts val="685"/>
              </a:spcBef>
            </a:pPr>
            <a:r>
              <a:rPr dirty="0" u="heavy" sz="1100" spc="-10">
                <a:solidFill>
                  <a:srgbClr val="4B4957"/>
                </a:solidFill>
                <a:uFill>
                  <a:solidFill>
                    <a:srgbClr val="4B4957"/>
                  </a:solidFill>
                </a:uFill>
                <a:latin typeface="Arial"/>
                <a:cs typeface="Arial"/>
              </a:rPr>
              <a:t>Atte</a:t>
            </a:r>
            <a:r>
              <a:rPr dirty="0" u="heavy" sz="1100" spc="-10">
                <a:solidFill>
                  <a:srgbClr val="576762"/>
                </a:solidFill>
                <a:uFill>
                  <a:solidFill>
                    <a:srgbClr val="4B4957"/>
                  </a:solidFill>
                </a:uFill>
                <a:latin typeface="Arial"/>
                <a:cs typeface="Arial"/>
              </a:rPr>
              <a:t>lil</a:t>
            </a:r>
            <a:r>
              <a:rPr dirty="0" u="heavy" sz="1100" spc="-10">
                <a:solidFill>
                  <a:srgbClr val="4B4957"/>
                </a:solidFill>
                <a:uFill>
                  <a:solidFill>
                    <a:srgbClr val="4B4957"/>
                  </a:solidFill>
                </a:uFill>
                <a:latin typeface="Arial"/>
                <a:cs typeface="Arial"/>
              </a:rPr>
              <a:t>1t</a:t>
            </a:r>
            <a:r>
              <a:rPr dirty="0" u="heavy" sz="1100" spc="-10">
                <a:solidFill>
                  <a:srgbClr val="210567"/>
                </a:solidFill>
                <a:uFill>
                  <a:solidFill>
                    <a:srgbClr val="4B4957"/>
                  </a:solidFill>
                </a:uFill>
                <a:latin typeface="Arial"/>
                <a:cs typeface="Arial"/>
              </a:rPr>
              <a:t>i</a:t>
            </a:r>
            <a:r>
              <a:rPr dirty="0" u="heavy" sz="1100" spc="-10">
                <a:solidFill>
                  <a:srgbClr val="4B4957"/>
                </a:solidFill>
                <a:uFill>
                  <a:solidFill>
                    <a:srgbClr val="4B4957"/>
                  </a:solidFill>
                </a:uFill>
                <a:latin typeface="Arial"/>
                <a:cs typeface="Arial"/>
              </a:rPr>
              <a:t>ol!</a:t>
            </a:r>
            <a:r>
              <a:rPr dirty="0" sz="1100" spc="-10">
                <a:solidFill>
                  <a:srgbClr val="4B4957"/>
                </a:solidFill>
                <a:latin typeface="Arial"/>
                <a:cs typeface="Arial"/>
              </a:rPr>
              <a:t>l</a:t>
            </a:r>
            <a:r>
              <a:rPr dirty="0" sz="1100" spc="-10">
                <a:solidFill>
                  <a:srgbClr val="6B4979"/>
                </a:solidFill>
                <a:latin typeface="Arial"/>
                <a:cs typeface="Arial"/>
              </a:rPr>
              <a:t>:</a:t>
            </a:r>
            <a:r>
              <a:rPr dirty="0" sz="1100" spc="10">
                <a:solidFill>
                  <a:srgbClr val="6B4979"/>
                </a:solidFill>
                <a:latin typeface="Arial"/>
                <a:cs typeface="Arial"/>
              </a:rPr>
              <a:t> </a:t>
            </a:r>
            <a:r>
              <a:rPr dirty="0" sz="1150" spc="-15">
                <a:solidFill>
                  <a:srgbClr val="6B776D"/>
                </a:solidFill>
                <a:latin typeface="Arial"/>
                <a:cs typeface="Arial"/>
              </a:rPr>
              <a:t>Il</a:t>
            </a:r>
            <a:r>
              <a:rPr dirty="0" sz="1150" spc="150">
                <a:solidFill>
                  <a:srgbClr val="6B776D"/>
                </a:solidFill>
                <a:latin typeface="Arial"/>
                <a:cs typeface="Arial"/>
              </a:rPr>
              <a:t> </a:t>
            </a:r>
            <a:r>
              <a:rPr dirty="0" sz="1100" spc="10">
                <a:solidFill>
                  <a:srgbClr val="343342"/>
                </a:solidFill>
                <a:latin typeface="Arial"/>
                <a:cs typeface="Arial"/>
              </a:rPr>
              <a:t>est</a:t>
            </a:r>
            <a:r>
              <a:rPr dirty="0" sz="1100" spc="130">
                <a:solidFill>
                  <a:srgbClr val="343342"/>
                </a:solidFill>
                <a:latin typeface="Arial"/>
                <a:cs typeface="Arial"/>
              </a:rPr>
              <a:t> </a:t>
            </a:r>
            <a:r>
              <a:rPr dirty="0" sz="1100" spc="-30">
                <a:solidFill>
                  <a:srgbClr val="E4AC3B"/>
                </a:solidFill>
                <a:latin typeface="Arial"/>
                <a:cs typeface="Arial"/>
              </a:rPr>
              <a:t>,</a:t>
            </a:r>
            <a:r>
              <a:rPr dirty="0" sz="1100" spc="-30">
                <a:solidFill>
                  <a:srgbClr val="EFD175"/>
                </a:solidFill>
                <a:latin typeface="Arial"/>
                <a:cs typeface="Arial"/>
              </a:rPr>
              <a:t>'</a:t>
            </a:r>
            <a:r>
              <a:rPr dirty="0" sz="1250" spc="-30" b="1">
                <a:solidFill>
                  <a:srgbClr val="4B4957"/>
                </a:solidFill>
                <a:latin typeface="Times New Roman"/>
                <a:cs typeface="Times New Roman"/>
              </a:rPr>
              <a:t>raime</a:t>
            </a:r>
            <a:r>
              <a:rPr dirty="0" sz="1250" spc="440" b="1">
                <a:solidFill>
                  <a:srgbClr val="4B4957"/>
                </a:solidFill>
                <a:latin typeface="Times New Roman"/>
                <a:cs typeface="Times New Roman"/>
              </a:rPr>
              <a:t> </a:t>
            </a:r>
            <a:r>
              <a:rPr dirty="0" sz="1100" spc="-25">
                <a:solidFill>
                  <a:srgbClr val="1C2160"/>
                </a:solidFill>
                <a:latin typeface="Arial"/>
                <a:cs typeface="Arial"/>
              </a:rPr>
              <a:t>t</a:t>
            </a:r>
            <a:r>
              <a:rPr dirty="0" sz="1100" spc="200">
                <a:solidFill>
                  <a:srgbClr val="1C2160"/>
                </a:solidFill>
                <a:latin typeface="Arial"/>
                <a:cs typeface="Arial"/>
              </a:rPr>
              <a:t> </a:t>
            </a:r>
            <a:r>
              <a:rPr dirty="0" sz="1100" spc="-30">
                <a:solidFill>
                  <a:srgbClr val="4B4957"/>
                </a:solidFill>
                <a:latin typeface="Arial"/>
                <a:cs typeface="Arial"/>
              </a:rPr>
              <a:t>p.rim</a:t>
            </a:r>
            <a:r>
              <a:rPr dirty="0" sz="1100" spc="-180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250" spc="-130" b="1">
                <a:solidFill>
                  <a:srgbClr val="334664"/>
                </a:solidFill>
                <a:latin typeface="Times New Roman"/>
                <a:cs typeface="Times New Roman"/>
              </a:rPr>
              <a:t>o</a:t>
            </a:r>
            <a:r>
              <a:rPr dirty="0" sz="1250" spc="-130" b="1">
                <a:solidFill>
                  <a:srgbClr val="4B4957"/>
                </a:solidFill>
                <a:latin typeface="Times New Roman"/>
                <a:cs typeface="Times New Roman"/>
              </a:rPr>
              <a:t>miJa</a:t>
            </a:r>
            <a:r>
              <a:rPr dirty="0" sz="1250" spc="-130" b="1">
                <a:solidFill>
                  <a:srgbClr val="67678C"/>
                </a:solidFill>
                <a:latin typeface="Times New Roman"/>
                <a:cs typeface="Times New Roman"/>
              </a:rPr>
              <a:t>1</a:t>
            </a:r>
            <a:r>
              <a:rPr dirty="0" sz="1250" spc="-145" b="1">
                <a:solidFill>
                  <a:srgbClr val="67678C"/>
                </a:solidFill>
                <a:latin typeface="Times New Roman"/>
                <a:cs typeface="Times New Roman"/>
              </a:rPr>
              <a:t> </a:t>
            </a:r>
            <a:r>
              <a:rPr dirty="0" sz="1100" spc="-15">
                <a:solidFill>
                  <a:srgbClr val="3A2A62"/>
                </a:solidFill>
                <a:latin typeface="Arial"/>
                <a:cs typeface="Arial"/>
              </a:rPr>
              <a:t>de</a:t>
            </a:r>
            <a:r>
              <a:rPr dirty="0" sz="1100" spc="-15">
                <a:solidFill>
                  <a:srgbClr val="54C8F2"/>
                </a:solidFill>
                <a:latin typeface="Arial"/>
                <a:cs typeface="Arial"/>
              </a:rPr>
              <a:t>·</a:t>
            </a:r>
            <a:r>
              <a:rPr dirty="0" sz="1100" spc="-15">
                <a:solidFill>
                  <a:srgbClr val="343342"/>
                </a:solidFill>
                <a:latin typeface="Arial"/>
                <a:cs typeface="Arial"/>
              </a:rPr>
              <a:t>aS'.SU</a:t>
            </a:r>
            <a:r>
              <a:rPr dirty="0" sz="1100" spc="-15">
                <a:solidFill>
                  <a:srgbClr val="314482"/>
                </a:solidFill>
                <a:latin typeface="Arial"/>
                <a:cs typeface="Arial"/>
              </a:rPr>
              <a:t>r</a:t>
            </a:r>
            <a:r>
              <a:rPr dirty="0" sz="1100" spc="-15">
                <a:solidFill>
                  <a:srgbClr val="343342"/>
                </a:solidFill>
                <a:latin typeface="Arial"/>
                <a:cs typeface="Arial"/>
              </a:rPr>
              <a:t>er</a:t>
            </a:r>
            <a:r>
              <a:rPr dirty="0" sz="1100" spc="20">
                <a:solidFill>
                  <a:srgbClr val="343342"/>
                </a:solidFill>
                <a:latin typeface="Arial"/>
                <a:cs typeface="Arial"/>
              </a:rPr>
              <a:t> </a:t>
            </a:r>
            <a:r>
              <a:rPr dirty="0" sz="1100" spc="60">
                <a:solidFill>
                  <a:srgbClr val="485B6E"/>
                </a:solidFill>
                <a:latin typeface="Arial"/>
                <a:cs typeface="Arial"/>
              </a:rPr>
              <a:t>d</a:t>
            </a:r>
            <a:r>
              <a:rPr dirty="0" sz="1100" spc="60">
                <a:solidFill>
                  <a:srgbClr val="343342"/>
                </a:solidFill>
                <a:latin typeface="Arial"/>
                <a:cs typeface="Arial"/>
              </a:rPr>
              <a:t>e</a:t>
            </a:r>
            <a:r>
              <a:rPr dirty="0" sz="1100" spc="70">
                <a:solidFill>
                  <a:srgbClr val="343342"/>
                </a:solidFill>
                <a:latin typeface="Arial"/>
                <a:cs typeface="Arial"/>
              </a:rPr>
              <a:t> </a:t>
            </a:r>
            <a:r>
              <a:rPr dirty="0" sz="1050" spc="25">
                <a:solidFill>
                  <a:srgbClr val="7E345D"/>
                </a:solidFill>
                <a:latin typeface="Arial"/>
                <a:cs typeface="Arial"/>
              </a:rPr>
              <a:t>t </a:t>
            </a:r>
            <a:r>
              <a:rPr dirty="0" sz="1050" spc="295">
                <a:solidFill>
                  <a:srgbClr val="7E345D"/>
                </a:solidFill>
                <a:latin typeface="Arial"/>
                <a:cs typeface="Arial"/>
              </a:rPr>
              <a:t> </a:t>
            </a:r>
            <a:r>
              <a:rPr dirty="0" sz="1100" spc="-114">
                <a:solidFill>
                  <a:srgbClr val="4B4957"/>
                </a:solidFill>
                <a:latin typeface="Arial"/>
                <a:cs typeface="Arial"/>
              </a:rPr>
              <a:t>œsista111œ</a:t>
            </a:r>
            <a:r>
              <a:rPr dirty="0" sz="1100" spc="229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-75">
                <a:solidFill>
                  <a:srgbClr val="4B4957"/>
                </a:solidFill>
                <a:latin typeface="Arial"/>
                <a:cs typeface="Arial"/>
              </a:rPr>
              <a:t>uti</a:t>
            </a:r>
            <a:r>
              <a:rPr dirty="0" sz="1100" spc="200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5">
                <a:solidFill>
                  <a:srgbClr val="210567"/>
                </a:solidFill>
                <a:latin typeface="Arial"/>
                <a:cs typeface="Arial"/>
              </a:rPr>
              <a:t>i</a:t>
            </a:r>
            <a:r>
              <a:rPr dirty="0" sz="1100" spc="5">
                <a:solidFill>
                  <a:srgbClr val="4B4957"/>
                </a:solidFill>
                <a:latin typeface="Arial"/>
                <a:cs typeface="Arial"/>
              </a:rPr>
              <a:t>sèe</a:t>
            </a:r>
            <a:r>
              <a:rPr dirty="0" sz="1100" spc="-20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45">
                <a:solidFill>
                  <a:srgbClr val="6B776D"/>
                </a:solidFill>
                <a:latin typeface="Arial"/>
                <a:cs typeface="Arial"/>
              </a:rPr>
              <a:t>[</a:t>
            </a:r>
            <a:r>
              <a:rPr dirty="0" sz="1100" spc="45">
                <a:solidFill>
                  <a:srgbClr val="4B4957"/>
                </a:solidFill>
                <a:latin typeface="Arial"/>
                <a:cs typeface="Arial"/>
              </a:rPr>
              <a:t>p.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1100" spc="-20">
                <a:solidFill>
                  <a:srgbClr val="67525D"/>
                </a:solidFill>
                <a:latin typeface="Arial"/>
                <a:cs typeface="Arial"/>
              </a:rPr>
              <a:t>llf</a:t>
            </a:r>
            <a:r>
              <a:rPr dirty="0" sz="1100" spc="-20">
                <a:solidFill>
                  <a:srgbClr val="343342"/>
                </a:solidFill>
                <a:latin typeface="Arial"/>
                <a:cs typeface="Arial"/>
              </a:rPr>
              <a:t>es</a:t>
            </a:r>
            <a:r>
              <a:rPr dirty="0" sz="1100" spc="-20">
                <a:solidFill>
                  <a:srgbClr val="6ED1F0"/>
                </a:solidFill>
                <a:latin typeface="Arial"/>
                <a:cs typeface="Arial"/>
              </a:rPr>
              <a:t>,</a:t>
            </a:r>
            <a:r>
              <a:rPr dirty="0" sz="1100" spc="-20">
                <a:solidFill>
                  <a:srgbClr val="4B4957"/>
                </a:solidFill>
                <a:latin typeface="Arial"/>
                <a:cs typeface="Arial"/>
              </a:rPr>
              <a:t>mociè</a:t>
            </a:r>
            <a:r>
              <a:rPr dirty="0" sz="1100" spc="35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-135">
                <a:solidFill>
                  <a:srgbClr val="343342"/>
                </a:solidFill>
                <a:latin typeface="Arial"/>
                <a:cs typeface="Arial"/>
              </a:rPr>
              <a:t>e.s:</a:t>
            </a:r>
            <a:r>
              <a:rPr dirty="0" sz="1100" spc="-135">
                <a:solidFill>
                  <a:srgbClr val="6B776D"/>
                </a:solidFill>
                <a:latin typeface="Arial"/>
                <a:cs typeface="Arial"/>
              </a:rPr>
              <a:t>)</a:t>
            </a:r>
            <a:r>
              <a:rPr dirty="0" sz="1100" spc="-75">
                <a:solidFill>
                  <a:srgbClr val="6B776D"/>
                </a:solidFill>
                <a:latin typeface="Arial"/>
                <a:cs typeface="Arial"/>
              </a:rPr>
              <a:t> </a:t>
            </a:r>
            <a:r>
              <a:rPr dirty="0" sz="1100" spc="-155">
                <a:solidFill>
                  <a:srgbClr val="4B4957"/>
                </a:solidFill>
                <a:latin typeface="Arial"/>
                <a:cs typeface="Arial"/>
              </a:rPr>
              <a:t>e1t</a:t>
            </a:r>
            <a:r>
              <a:rPr dirty="0" sz="1100" spc="-25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-15">
                <a:solidFill>
                  <a:srgbClr val="67525D"/>
                </a:solidFill>
                <a:latin typeface="Arial"/>
                <a:cs typeface="Arial"/>
              </a:rPr>
              <a:t>llf</a:t>
            </a:r>
            <a:r>
              <a:rPr dirty="0" sz="1100" spc="-15">
                <a:solidFill>
                  <a:srgbClr val="343342"/>
                </a:solidFill>
                <a:latin typeface="Arial"/>
                <a:cs typeface="Arial"/>
              </a:rPr>
              <a:t>e</a:t>
            </a:r>
            <a:r>
              <a:rPr dirty="0" sz="1100" spc="-25">
                <a:solidFill>
                  <a:srgbClr val="343342"/>
                </a:solidFill>
                <a:latin typeface="Arial"/>
                <a:cs typeface="Arial"/>
              </a:rPr>
              <a:t> </a:t>
            </a:r>
            <a:r>
              <a:rPr dirty="0" sz="1100" spc="20">
                <a:solidFill>
                  <a:srgbClr val="4B4957"/>
                </a:solidFill>
                <a:latin typeface="Arial"/>
                <a:cs typeface="Arial"/>
              </a:rPr>
              <a:t>tou</a:t>
            </a:r>
            <a:r>
              <a:rPr dirty="0" sz="1100" spc="20">
                <a:solidFill>
                  <a:srgbClr val="4F0E67"/>
                </a:solidFill>
                <a:latin typeface="Arial"/>
                <a:cs typeface="Arial"/>
              </a:rPr>
              <a:t>j</a:t>
            </a:r>
            <a:r>
              <a:rPr dirty="0" sz="1100" spc="20">
                <a:solidFill>
                  <a:srgbClr val="334664"/>
                </a:solidFill>
                <a:latin typeface="Arial"/>
                <a:cs typeface="Arial"/>
              </a:rPr>
              <a:t>o</a:t>
            </a:r>
            <a:r>
              <a:rPr dirty="0" sz="1100" spc="20">
                <a:solidFill>
                  <a:srgbClr val="4B4957"/>
                </a:solidFill>
                <a:latin typeface="Arial"/>
                <a:cs typeface="Arial"/>
              </a:rPr>
              <a:t>lllrs</a:t>
            </a:r>
            <a:r>
              <a:rPr dirty="0" sz="1100" spc="-5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4B4957"/>
                </a:solidFill>
                <a:latin typeface="Arial"/>
                <a:cs typeface="Arial"/>
              </a:rPr>
              <a:t>Llt</a:t>
            </a:r>
            <a:r>
              <a:rPr dirty="0" sz="1100">
                <a:solidFill>
                  <a:srgbClr val="3A2A62"/>
                </a:solidFill>
                <a:latin typeface="Arial"/>
                <a:cs typeface="Arial"/>
              </a:rPr>
              <a:t>il</a:t>
            </a:r>
            <a:r>
              <a:rPr dirty="0" sz="1100">
                <a:solidFill>
                  <a:srgbClr val="210567"/>
                </a:solidFill>
                <a:latin typeface="Arial"/>
                <a:cs typeface="Arial"/>
              </a:rPr>
              <a:t>i</a:t>
            </a:r>
            <a:r>
              <a:rPr dirty="0" sz="1100">
                <a:solidFill>
                  <a:srgbClr val="4B4957"/>
                </a:solidFill>
                <a:latin typeface="Arial"/>
                <a:cs typeface="Arial"/>
              </a:rPr>
              <a:t>se</a:t>
            </a:r>
            <a:r>
              <a:rPr dirty="0" sz="1100" spc="290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-95">
                <a:solidFill>
                  <a:srgbClr val="4B4957"/>
                </a:solidFill>
                <a:latin typeface="Arial"/>
                <a:cs typeface="Arial"/>
              </a:rPr>
              <a:t>!GBltte</a:t>
            </a:r>
            <a:r>
              <a:rPr dirty="0" sz="1100" spc="-45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60">
                <a:solidFill>
                  <a:srgbClr val="6B776D"/>
                </a:solidFill>
                <a:latin typeface="Arial"/>
                <a:cs typeface="Arial"/>
              </a:rPr>
              <a:t>m</a:t>
            </a:r>
            <a:r>
              <a:rPr dirty="0" sz="1100" spc="60">
                <a:solidFill>
                  <a:srgbClr val="4B4957"/>
                </a:solidFill>
                <a:latin typeface="Arial"/>
                <a:cs typeface="Arial"/>
              </a:rPr>
              <a:t>ême</a:t>
            </a:r>
            <a:r>
              <a:rPr dirty="0" sz="1100" spc="-10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4B4957"/>
                </a:solidFill>
                <a:latin typeface="Arial"/>
                <a:cs typeface="Arial"/>
              </a:rPr>
              <a:t>re9</a:t>
            </a:r>
            <a:r>
              <a:rPr dirty="0" sz="1100" spc="-5">
                <a:solidFill>
                  <a:srgbClr val="210567"/>
                </a:solidFill>
                <a:latin typeface="Arial"/>
                <a:cs typeface="Arial"/>
              </a:rPr>
              <a:t>i</a:t>
            </a:r>
            <a:r>
              <a:rPr dirty="0" sz="1100" spc="-5">
                <a:solidFill>
                  <a:srgbClr val="4B4957"/>
                </a:solidFill>
                <a:latin typeface="Arial"/>
                <a:cs typeface="Arial"/>
              </a:rPr>
              <a:t>st</a:t>
            </a:r>
            <a:r>
              <a:rPr dirty="0" sz="1100" spc="-5">
                <a:solidFill>
                  <a:srgbClr val="3F1F3B"/>
                </a:solidFill>
                <a:latin typeface="Arial"/>
                <a:cs typeface="Arial"/>
              </a:rPr>
              <a:t>a</a:t>
            </a:r>
            <a:r>
              <a:rPr dirty="0" sz="1100" spc="-5">
                <a:solidFill>
                  <a:srgbClr val="485B6E"/>
                </a:solidFill>
                <a:latin typeface="Arial"/>
                <a:cs typeface="Arial"/>
              </a:rPr>
              <a:t>l!l</a:t>
            </a:r>
            <a:r>
              <a:rPr dirty="0" sz="1100" spc="-5">
                <a:solidFill>
                  <a:srgbClr val="343342"/>
                </a:solidFill>
                <a:latin typeface="Arial"/>
                <a:cs typeface="Arial"/>
              </a:rPr>
              <a:t>ce</a:t>
            </a:r>
            <a:r>
              <a:rPr dirty="0" sz="1100" spc="-15">
                <a:solidFill>
                  <a:srgbClr val="343342"/>
                </a:solidFill>
                <a:latin typeface="Arial"/>
                <a:cs typeface="Arial"/>
              </a:rPr>
              <a:t> </a:t>
            </a:r>
            <a:r>
              <a:rPr dirty="0" sz="1100" spc="-110">
                <a:solidFill>
                  <a:srgbClr val="334664"/>
                </a:solidFill>
                <a:latin typeface="Arial"/>
                <a:cs typeface="Arial"/>
              </a:rPr>
              <a:t>p®</a:t>
            </a:r>
            <a:r>
              <a:rPr dirty="0" sz="1100" spc="85">
                <a:solidFill>
                  <a:srgbClr val="334664"/>
                </a:solidFill>
                <a:latin typeface="Arial"/>
                <a:cs typeface="Arial"/>
              </a:rPr>
              <a:t> </a:t>
            </a:r>
            <a:r>
              <a:rPr dirty="0" sz="1100" spc="85">
                <a:solidFill>
                  <a:srgbClr val="334664"/>
                </a:solidFill>
                <a:latin typeface="Arial"/>
                <a:cs typeface="Arial"/>
              </a:rPr>
              <a:t> </a:t>
            </a:r>
            <a:r>
              <a:rPr dirty="0" sz="800" spc="-150">
                <a:solidFill>
                  <a:srgbClr val="2D317C"/>
                </a:solidFill>
                <a:latin typeface="Times New Roman"/>
                <a:cs typeface="Times New Roman"/>
              </a:rPr>
              <a:t>1r</a:t>
            </a:r>
            <a:r>
              <a:rPr dirty="0" sz="800" spc="10">
                <a:solidFill>
                  <a:srgbClr val="2D317C"/>
                </a:solidFill>
                <a:latin typeface="Times New Roman"/>
                <a:cs typeface="Times New Roman"/>
              </a:rPr>
              <a:t> </a:t>
            </a:r>
            <a:r>
              <a:rPr dirty="0" sz="1100" spc="-25">
                <a:solidFill>
                  <a:srgbClr val="6B776D"/>
                </a:solidFill>
                <a:latin typeface="Arial"/>
                <a:cs typeface="Arial"/>
              </a:rPr>
              <a:t>r</a:t>
            </a:r>
            <a:r>
              <a:rPr dirty="0" sz="1100" spc="-25">
                <a:solidFill>
                  <a:srgbClr val="343342"/>
                </a:solidFill>
                <a:latin typeface="Arial"/>
                <a:cs typeface="Arial"/>
              </a:rPr>
              <a:t>emrse</a:t>
            </a:r>
            <a:r>
              <a:rPr dirty="0" sz="1100" spc="-25">
                <a:solidFill>
                  <a:srgbClr val="485B6E"/>
                </a:solidFill>
                <a:latin typeface="Arial"/>
                <a:cs typeface="Arial"/>
              </a:rPr>
              <a:t>mb</a:t>
            </a:r>
            <a:r>
              <a:rPr dirty="0" sz="1100" spc="-25">
                <a:solidFill>
                  <a:srgbClr val="070783"/>
                </a:solidFill>
                <a:latin typeface="Arial"/>
                <a:cs typeface="Arial"/>
              </a:rPr>
              <a:t>l</a:t>
            </a:r>
            <a:r>
              <a:rPr dirty="0" sz="1100" spc="-25">
                <a:solidFill>
                  <a:srgbClr val="343342"/>
                </a:solidFill>
                <a:latin typeface="Arial"/>
                <a:cs typeface="Arial"/>
              </a:rPr>
              <a:t>e</a:t>
            </a:r>
            <a:r>
              <a:rPr dirty="0" sz="1100" spc="30">
                <a:solidFill>
                  <a:srgbClr val="343342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4B4957"/>
                </a:solidFill>
                <a:latin typeface="Arial"/>
                <a:cs typeface="Arial"/>
              </a:rPr>
              <a:t>des</a:t>
            </a:r>
            <a:r>
              <a:rPr dirty="0" sz="1100" spc="-70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-50">
                <a:solidFill>
                  <a:srgbClr val="5E364B"/>
                </a:solidFill>
                <a:latin typeface="Arial"/>
                <a:cs typeface="Arial"/>
              </a:rPr>
              <a:t>lîiests</a:t>
            </a:r>
            <a:r>
              <a:rPr dirty="0" sz="1100" spc="-40">
                <a:solidFill>
                  <a:srgbClr val="5E364B"/>
                </a:solidFill>
                <a:latin typeface="Arial"/>
                <a:cs typeface="Arial"/>
              </a:rPr>
              <a:t> </a:t>
            </a:r>
            <a:r>
              <a:rPr dirty="0" sz="1100" spc="30">
                <a:solidFill>
                  <a:srgbClr val="343342"/>
                </a:solidFill>
                <a:latin typeface="Arial"/>
                <a:cs typeface="Arial"/>
              </a:rPr>
              <a:t>efféa:</a:t>
            </a:r>
            <a:r>
              <a:rPr dirty="0" sz="1100" spc="30">
                <a:solidFill>
                  <a:srgbClr val="485B6E"/>
                </a:solidFill>
                <a:latin typeface="Arial"/>
                <a:cs typeface="Arial"/>
              </a:rPr>
              <a:t>u</a:t>
            </a:r>
            <a:r>
              <a:rPr dirty="0" sz="1100" spc="30">
                <a:solidFill>
                  <a:srgbClr val="343342"/>
                </a:solidFill>
                <a:latin typeface="Arial"/>
                <a:cs typeface="Arial"/>
              </a:rPr>
              <a:t>ès</a:t>
            </a:r>
            <a:r>
              <a:rPr dirty="0" sz="1100" spc="30">
                <a:solidFill>
                  <a:srgbClr val="425687"/>
                </a:solidFill>
                <a:latin typeface="Arial"/>
                <a:cs typeface="Arial"/>
              </a:rPr>
              <a:t>_</a:t>
            </a:r>
            <a:endParaRPr sz="1100">
              <a:latin typeface="Arial"/>
              <a:cs typeface="Arial"/>
            </a:endParaRPr>
          </a:p>
          <a:p>
            <a:pPr marL="19685">
              <a:lnSpc>
                <a:spcPct val="100000"/>
              </a:lnSpc>
              <a:spcBef>
                <a:spcPts val="960"/>
              </a:spcBef>
              <a:tabLst>
                <a:tab pos="2225040" algn="l"/>
                <a:tab pos="2585720" algn="l"/>
                <a:tab pos="4274820" algn="l"/>
              </a:tabLst>
            </a:pPr>
            <a:r>
              <a:rPr dirty="0" sz="1150" spc="10">
                <a:solidFill>
                  <a:srgbClr val="6B776D"/>
                </a:solidFill>
                <a:latin typeface="Arial"/>
                <a:cs typeface="Arial"/>
              </a:rPr>
              <a:t>I</a:t>
            </a:r>
            <a:r>
              <a:rPr dirty="0" sz="1150" spc="15">
                <a:solidFill>
                  <a:srgbClr val="6B776D"/>
                </a:solidFill>
                <a:latin typeface="Arial"/>
                <a:cs typeface="Arial"/>
              </a:rPr>
              <a:t>l</a:t>
            </a:r>
            <a:r>
              <a:rPr dirty="0" sz="1150" spc="100">
                <a:solidFill>
                  <a:srgbClr val="6B776D"/>
                </a:solidFill>
                <a:latin typeface="Arial"/>
                <a:cs typeface="Arial"/>
              </a:rPr>
              <a:t> </a:t>
            </a:r>
            <a:r>
              <a:rPr dirty="0" sz="1050" spc="10">
                <a:solidFill>
                  <a:srgbClr val="343342"/>
                </a:solidFill>
                <a:latin typeface="Arial"/>
                <a:cs typeface="Arial"/>
              </a:rPr>
              <a:t>e</a:t>
            </a:r>
            <a:r>
              <a:rPr dirty="0" sz="1050" spc="20">
                <a:solidFill>
                  <a:srgbClr val="343342"/>
                </a:solidFill>
                <a:latin typeface="Arial"/>
                <a:cs typeface="Arial"/>
              </a:rPr>
              <a:t>s</a:t>
            </a:r>
            <a:r>
              <a:rPr dirty="0" sz="1050" spc="5">
                <a:solidFill>
                  <a:srgbClr val="1C2160"/>
                </a:solidFill>
                <a:latin typeface="Arial"/>
                <a:cs typeface="Arial"/>
              </a:rPr>
              <a:t>t</a:t>
            </a:r>
            <a:r>
              <a:rPr dirty="0" sz="1050" spc="65">
                <a:solidFill>
                  <a:srgbClr val="1C2160"/>
                </a:solidFill>
                <a:latin typeface="Arial"/>
                <a:cs typeface="Arial"/>
              </a:rPr>
              <a:t> </a:t>
            </a:r>
            <a:r>
              <a:rPr dirty="0" sz="1100" spc="15">
                <a:solidFill>
                  <a:srgbClr val="8A2300"/>
                </a:solidFill>
                <a:latin typeface="Arial"/>
                <a:cs typeface="Arial"/>
              </a:rPr>
              <a:t>·</a:t>
            </a:r>
            <a:r>
              <a:rPr dirty="0" sz="1100" spc="30">
                <a:solidFill>
                  <a:srgbClr val="4B4957"/>
                </a:solidFill>
                <a:latin typeface="Arial"/>
                <a:cs typeface="Arial"/>
              </a:rPr>
              <a:t>ues</a:t>
            </a:r>
            <a:r>
              <a:rPr dirty="0" sz="1100" spc="-80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-45">
                <a:solidFill>
                  <a:srgbClr val="5E364B"/>
                </a:solidFill>
                <a:latin typeface="Arial"/>
                <a:cs typeface="Arial"/>
              </a:rPr>
              <a:t>m</a:t>
            </a:r>
            <a:r>
              <a:rPr dirty="0" sz="1100" spc="-45">
                <a:solidFill>
                  <a:srgbClr val="485B6E"/>
                </a:solidFill>
                <a:latin typeface="Arial"/>
                <a:cs typeface="Arial"/>
              </a:rPr>
              <a:t>m</a:t>
            </a:r>
            <a:r>
              <a:rPr dirty="0" sz="1100" spc="-35">
                <a:solidFill>
                  <a:srgbClr val="485B6E"/>
                </a:solidFill>
                <a:latin typeface="Arial"/>
                <a:cs typeface="Arial"/>
              </a:rPr>
              <a:t>p</a:t>
            </a:r>
            <a:r>
              <a:rPr dirty="0" sz="1100" spc="-30">
                <a:solidFill>
                  <a:srgbClr val="485B6E"/>
                </a:solidFill>
                <a:latin typeface="Arial"/>
                <a:cs typeface="Arial"/>
              </a:rPr>
              <a:t>on</a:t>
            </a:r>
            <a:r>
              <a:rPr dirty="0" sz="1100" spc="-30">
                <a:solidFill>
                  <a:srgbClr val="3F1F3B"/>
                </a:solidFill>
                <a:latin typeface="Arial"/>
                <a:cs typeface="Arial"/>
              </a:rPr>
              <a:t>a</a:t>
            </a:r>
            <a:r>
              <a:rPr dirty="0" sz="1100" spc="-20">
                <a:solidFill>
                  <a:srgbClr val="485B6E"/>
                </a:solidFill>
                <a:latin typeface="Arial"/>
                <a:cs typeface="Arial"/>
              </a:rPr>
              <a:t>.</a:t>
            </a:r>
            <a:r>
              <a:rPr dirty="0" sz="1100" spc="-45">
                <a:solidFill>
                  <a:srgbClr val="485B6E"/>
                </a:solidFill>
                <a:latin typeface="Arial"/>
                <a:cs typeface="Arial"/>
              </a:rPr>
              <a:t>m</a:t>
            </a:r>
            <a:r>
              <a:rPr dirty="0" sz="1100" spc="-40">
                <a:solidFill>
                  <a:srgbClr val="485B6E"/>
                </a:solidFill>
                <a:latin typeface="Arial"/>
                <a:cs typeface="Arial"/>
              </a:rPr>
              <a:t> </a:t>
            </a:r>
            <a:r>
              <a:rPr dirty="0" sz="1100" spc="-65">
                <a:solidFill>
                  <a:srgbClr val="4B4957"/>
                </a:solidFill>
                <a:latin typeface="Arial"/>
                <a:cs typeface="Arial"/>
              </a:rPr>
              <a:t>llf:</a:t>
            </a:r>
            <a:r>
              <a:rPr dirty="0" sz="1100" spc="-130">
                <a:solidFill>
                  <a:srgbClr val="4B4957"/>
                </a:solidFill>
                <a:latin typeface="Arial"/>
                <a:cs typeface="Arial"/>
              </a:rPr>
              <a:t>e</a:t>
            </a:r>
            <a:r>
              <a:rPr dirty="0" sz="1100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65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-30">
                <a:solidFill>
                  <a:srgbClr val="4B4957"/>
                </a:solidFill>
                <a:latin typeface="Arial"/>
                <a:cs typeface="Arial"/>
              </a:rPr>
              <a:t>uil.l'</a:t>
            </a:r>
            <a:r>
              <a:rPr dirty="0" sz="1100" spc="-85">
                <a:solidFill>
                  <a:srgbClr val="4B4957"/>
                </a:solidFill>
                <a:latin typeface="Arial"/>
                <a:cs typeface="Arial"/>
              </a:rPr>
              <a:t>œ</a:t>
            </a:r>
            <a:r>
              <a:rPr dirty="0" sz="1100">
                <a:solidFill>
                  <a:srgbClr val="4B4957"/>
                </a:solidFill>
                <a:latin typeface="Arial"/>
                <a:cs typeface="Arial"/>
              </a:rPr>
              <a:t>	</a:t>
            </a:r>
            <a:r>
              <a:rPr dirty="0" sz="1100">
                <a:solidFill>
                  <a:srgbClr val="210567"/>
                </a:solidFill>
                <a:latin typeface="Arial"/>
                <a:cs typeface="Arial"/>
              </a:rPr>
              <a:t>i</a:t>
            </a:r>
            <a:r>
              <a:rPr dirty="0" sz="1100" spc="-5">
                <a:solidFill>
                  <a:srgbClr val="4B4957"/>
                </a:solidFill>
                <a:latin typeface="Arial"/>
                <a:cs typeface="Arial"/>
              </a:rPr>
              <a:t>ot</a:t>
            </a:r>
            <a:r>
              <a:rPr dirty="0" sz="1100">
                <a:solidFill>
                  <a:srgbClr val="4B4957"/>
                </a:solidFill>
                <a:latin typeface="Arial"/>
                <a:cs typeface="Arial"/>
              </a:rPr>
              <a:t>e</a:t>
            </a:r>
            <a:r>
              <a:rPr dirty="0" sz="1100">
                <a:solidFill>
                  <a:srgbClr val="4B4957"/>
                </a:solidFill>
                <a:latin typeface="Arial"/>
                <a:cs typeface="Arial"/>
              </a:rPr>
              <a:t>	</a:t>
            </a:r>
            <a:r>
              <a:rPr dirty="0" sz="950" spc="15">
                <a:solidFill>
                  <a:srgbClr val="4B4957"/>
                </a:solidFill>
                <a:latin typeface="Arial"/>
                <a:cs typeface="Arial"/>
              </a:rPr>
              <a:t>Bl!l</a:t>
            </a:r>
            <a:r>
              <a:rPr dirty="0" sz="950" spc="15">
                <a:solidFill>
                  <a:srgbClr val="4B4957"/>
                </a:solidFill>
                <a:latin typeface="Arial"/>
                <a:cs typeface="Arial"/>
              </a:rPr>
              <a:t>t</a:t>
            </a:r>
            <a:r>
              <a:rPr dirty="0" sz="950" spc="85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30">
                <a:solidFill>
                  <a:srgbClr val="6B776D"/>
                </a:solidFill>
                <a:latin typeface="Arial"/>
                <a:cs typeface="Arial"/>
              </a:rPr>
              <a:t>l</a:t>
            </a:r>
            <a:r>
              <a:rPr dirty="0" sz="1100" spc="85">
                <a:solidFill>
                  <a:srgbClr val="343342"/>
                </a:solidFill>
                <a:latin typeface="Arial"/>
                <a:cs typeface="Arial"/>
              </a:rPr>
              <a:t>e</a:t>
            </a:r>
            <a:r>
              <a:rPr dirty="0" sz="1100" spc="55">
                <a:solidFill>
                  <a:srgbClr val="343342"/>
                </a:solidFill>
                <a:latin typeface="Arial"/>
                <a:cs typeface="Arial"/>
              </a:rPr>
              <a:t> </a:t>
            </a:r>
            <a:r>
              <a:rPr dirty="0" sz="1050" spc="-5">
                <a:solidFill>
                  <a:srgbClr val="334664"/>
                </a:solidFill>
                <a:latin typeface="Arial"/>
                <a:cs typeface="Arial"/>
              </a:rPr>
              <a:t>II</a:t>
            </a:r>
            <a:r>
              <a:rPr dirty="0" sz="1050">
                <a:solidFill>
                  <a:srgbClr val="334664"/>
                </a:solidFill>
                <a:latin typeface="Arial"/>
                <a:cs typeface="Arial"/>
              </a:rPr>
              <a:t>)</a:t>
            </a:r>
            <a:r>
              <a:rPr dirty="0" sz="1050" spc="5">
                <a:solidFill>
                  <a:srgbClr val="4B4957"/>
                </a:solidFill>
                <a:latin typeface="Arial"/>
                <a:cs typeface="Arial"/>
              </a:rPr>
              <a:t>rn</a:t>
            </a:r>
            <a:r>
              <a:rPr dirty="0" sz="1050" spc="10">
                <a:solidFill>
                  <a:srgbClr val="3A2A62"/>
                </a:solidFill>
                <a:latin typeface="Arial"/>
                <a:cs typeface="Arial"/>
              </a:rPr>
              <a:t>m</a:t>
            </a:r>
            <a:r>
              <a:rPr dirty="0" sz="1050" spc="10">
                <a:solidFill>
                  <a:srgbClr val="4B4957"/>
                </a:solidFill>
                <a:latin typeface="Arial"/>
                <a:cs typeface="Arial"/>
              </a:rPr>
              <a:t>œ</a:t>
            </a:r>
            <a:r>
              <a:rPr dirty="0" sz="1050" spc="5">
                <a:solidFill>
                  <a:srgbClr val="1F2F93"/>
                </a:solidFill>
                <a:latin typeface="Arial"/>
                <a:cs typeface="Arial"/>
              </a:rPr>
              <a:t>J</a:t>
            </a:r>
            <a:r>
              <a:rPr dirty="0" sz="1050" spc="-204">
                <a:solidFill>
                  <a:srgbClr val="343342"/>
                </a:solidFill>
                <a:latin typeface="Arial"/>
                <a:cs typeface="Arial"/>
              </a:rPr>
              <a:t>e</a:t>
            </a:r>
            <a:r>
              <a:rPr dirty="0" sz="1100" spc="15">
                <a:solidFill>
                  <a:srgbClr val="67678C"/>
                </a:solidFill>
                <a:latin typeface="Arial"/>
                <a:cs typeface="Arial"/>
              </a:rPr>
              <a:t>·</a:t>
            </a:r>
            <a:r>
              <a:rPr dirty="0" sz="1100" spc="40">
                <a:solidFill>
                  <a:srgbClr val="4B4957"/>
                </a:solidFill>
                <a:latin typeface="Arial"/>
                <a:cs typeface="Arial"/>
              </a:rPr>
              <a:t>m</a:t>
            </a:r>
            <a:r>
              <a:rPr dirty="0" sz="1100" spc="5">
                <a:solidFill>
                  <a:srgbClr val="4B4957"/>
                </a:solidFill>
                <a:latin typeface="Arial"/>
                <a:cs typeface="Arial"/>
              </a:rPr>
              <a:t>f</a:t>
            </a:r>
            <a:r>
              <a:rPr dirty="0" sz="1100" spc="30">
                <a:solidFill>
                  <a:srgbClr val="4B4957"/>
                </a:solidFill>
                <a:latin typeface="Arial"/>
                <a:cs typeface="Arial"/>
              </a:rPr>
              <a:t>ü</a:t>
            </a:r>
            <a:r>
              <a:rPr dirty="0" sz="1100" spc="5">
                <a:solidFill>
                  <a:srgbClr val="1C2160"/>
                </a:solidFill>
                <a:latin typeface="Arial"/>
                <a:cs typeface="Arial"/>
              </a:rPr>
              <a:t>:</a:t>
            </a:r>
            <a:r>
              <a:rPr dirty="0" sz="1100" spc="30">
                <a:solidFill>
                  <a:srgbClr val="1C2160"/>
                </a:solidFill>
                <a:latin typeface="Arial"/>
                <a:cs typeface="Arial"/>
              </a:rPr>
              <a:t>q</a:t>
            </a:r>
            <a:r>
              <a:rPr dirty="0" sz="1100" spc="25">
                <a:solidFill>
                  <a:srgbClr val="576762"/>
                </a:solidFill>
                <a:latin typeface="Arial"/>
                <a:cs typeface="Arial"/>
              </a:rPr>
              <a:t>u</a:t>
            </a:r>
            <a:r>
              <a:rPr dirty="0" sz="1100">
                <a:solidFill>
                  <a:srgbClr val="576762"/>
                </a:solidFill>
                <a:latin typeface="Arial"/>
                <a:cs typeface="Arial"/>
              </a:rPr>
              <a:t>	</a:t>
            </a:r>
            <a:r>
              <a:rPr dirty="0" sz="1100" spc="-55">
                <a:solidFill>
                  <a:srgbClr val="576762"/>
                </a:solidFill>
                <a:latin typeface="Arial"/>
                <a:cs typeface="Arial"/>
              </a:rPr>
              <a:t>f!</a:t>
            </a:r>
            <a:r>
              <a:rPr dirty="0" sz="1100" spc="-120">
                <a:solidFill>
                  <a:srgbClr val="576762"/>
                </a:solidFill>
                <a:latin typeface="Arial"/>
                <a:cs typeface="Arial"/>
              </a:rPr>
              <a:t>O</a:t>
            </a:r>
            <a:r>
              <a:rPr dirty="0" sz="1100" spc="-50">
                <a:solidFill>
                  <a:srgbClr val="A8CFAA"/>
                </a:solidFill>
                <a:latin typeface="Arial"/>
                <a:cs typeface="Arial"/>
              </a:rPr>
              <a:t>.</a:t>
            </a:r>
            <a:r>
              <a:rPr dirty="0" sz="1100" spc="-90">
                <a:solidFill>
                  <a:srgbClr val="4B4957"/>
                </a:solidFill>
                <a:latin typeface="Arial"/>
                <a:cs typeface="Arial"/>
              </a:rPr>
              <a:t>u</a:t>
            </a:r>
            <a:r>
              <a:rPr dirty="0" sz="1100" spc="-55">
                <a:solidFill>
                  <a:srgbClr val="4B4957"/>
                </a:solidFill>
                <a:latin typeface="Arial"/>
                <a:cs typeface="Arial"/>
              </a:rPr>
              <a:t>r</a:t>
            </a:r>
            <a:r>
              <a:rPr dirty="0" sz="1100" spc="40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40">
                <a:solidFill>
                  <a:srgbClr val="576762"/>
                </a:solidFill>
                <a:latin typeface="Arial"/>
                <a:cs typeface="Arial"/>
              </a:rPr>
              <a:t>qu</a:t>
            </a:r>
            <a:r>
              <a:rPr dirty="0" sz="1100" spc="45">
                <a:solidFill>
                  <a:srgbClr val="576762"/>
                </a:solidFill>
                <a:latin typeface="Arial"/>
                <a:cs typeface="Arial"/>
              </a:rPr>
              <a:t>e</a:t>
            </a:r>
            <a:r>
              <a:rPr dirty="0" sz="1100" spc="95">
                <a:solidFill>
                  <a:srgbClr val="576762"/>
                </a:solidFill>
                <a:latin typeface="Arial"/>
                <a:cs typeface="Arial"/>
              </a:rPr>
              <a:t> </a:t>
            </a:r>
            <a:r>
              <a:rPr dirty="0" sz="1100" spc="-155">
                <a:solidFill>
                  <a:srgbClr val="3A2A62"/>
                </a:solidFill>
                <a:latin typeface="Arial"/>
                <a:cs typeface="Arial"/>
              </a:rPr>
              <a:t>Le</a:t>
            </a:r>
            <a:r>
              <a:rPr dirty="0" sz="1100" spc="-135">
                <a:solidFill>
                  <a:srgbClr val="3A2A62"/>
                </a:solidFill>
                <a:latin typeface="Arial"/>
                <a:cs typeface="Arial"/>
              </a:rPr>
              <a:t>s</a:t>
            </a:r>
            <a:r>
              <a:rPr dirty="0" sz="1100">
                <a:solidFill>
                  <a:srgbClr val="3A2A62"/>
                </a:solidFill>
                <a:latin typeface="Arial"/>
                <a:cs typeface="Arial"/>
              </a:rPr>
              <a:t> </a:t>
            </a:r>
            <a:r>
              <a:rPr dirty="0" sz="1100" spc="114">
                <a:solidFill>
                  <a:srgbClr val="3A2A62"/>
                </a:solidFill>
                <a:latin typeface="Arial"/>
                <a:cs typeface="Arial"/>
              </a:rPr>
              <a:t> </a:t>
            </a:r>
            <a:r>
              <a:rPr dirty="0" sz="1100" spc="-215">
                <a:solidFill>
                  <a:srgbClr val="E4AC3B"/>
                </a:solidFill>
                <a:latin typeface="Arial"/>
                <a:cs typeface="Arial"/>
              </a:rPr>
              <a:t>1</a:t>
            </a:r>
            <a:r>
              <a:rPr dirty="0" sz="1100" spc="-220">
                <a:solidFill>
                  <a:srgbClr val="4B4957"/>
                </a:solidFill>
                <a:latin typeface="Arial"/>
                <a:cs typeface="Arial"/>
              </a:rPr>
              <a:t>é</a:t>
            </a:r>
            <a:r>
              <a:rPr dirty="0" sz="1100" spc="-195">
                <a:solidFill>
                  <a:srgbClr val="4B4957"/>
                </a:solidFill>
                <a:latin typeface="Arial"/>
                <a:cs typeface="Arial"/>
              </a:rPr>
              <a:t>s</a:t>
            </a:r>
            <a:r>
              <a:rPr dirty="0" sz="1100" spc="-220">
                <a:solidFill>
                  <a:srgbClr val="4B4957"/>
                </a:solidFill>
                <a:latin typeface="Arial"/>
                <a:cs typeface="Arial"/>
              </a:rPr>
              <a:t>L1</a:t>
            </a:r>
            <a:r>
              <a:rPr dirty="0" sz="1100" spc="-215">
                <a:solidFill>
                  <a:srgbClr val="4B4957"/>
                </a:solidFill>
                <a:latin typeface="Arial"/>
                <a:cs typeface="Arial"/>
              </a:rPr>
              <a:t>1</a:t>
            </a:r>
            <a:r>
              <a:rPr dirty="0" sz="1100" spc="-220">
                <a:solidFill>
                  <a:srgbClr val="576762"/>
                </a:solidFill>
                <a:latin typeface="Arial"/>
                <a:cs typeface="Arial"/>
              </a:rPr>
              <a:t>1</a:t>
            </a:r>
            <a:r>
              <a:rPr dirty="0" sz="1100" spc="-110">
                <a:solidFill>
                  <a:srgbClr val="576762"/>
                </a:solidFill>
                <a:latin typeface="Arial"/>
                <a:cs typeface="Arial"/>
              </a:rPr>
              <a:t>t</a:t>
            </a:r>
            <a:r>
              <a:rPr dirty="0" sz="1100" spc="-215">
                <a:solidFill>
                  <a:srgbClr val="3F1F3B"/>
                </a:solidFill>
                <a:latin typeface="Arial"/>
                <a:cs typeface="Arial"/>
              </a:rPr>
              <a:t>a</a:t>
            </a:r>
            <a:r>
              <a:rPr dirty="0" sz="1100" spc="-110">
                <a:solidFill>
                  <a:srgbClr val="89D6DB"/>
                </a:solidFill>
                <a:latin typeface="Arial"/>
                <a:cs typeface="Arial"/>
              </a:rPr>
              <a:t>.</a:t>
            </a:r>
            <a:r>
              <a:rPr dirty="0" sz="1100" spc="-114">
                <a:solidFill>
                  <a:srgbClr val="4B4957"/>
                </a:solidFill>
                <a:latin typeface="Arial"/>
                <a:cs typeface="Arial"/>
              </a:rPr>
              <a:t>t:</a:t>
            </a:r>
            <a:r>
              <a:rPr dirty="0" sz="1100" spc="-195">
                <a:solidFill>
                  <a:srgbClr val="4B4957"/>
                </a:solidFill>
                <a:latin typeface="Arial"/>
                <a:cs typeface="Arial"/>
              </a:rPr>
              <a:t>s</a:t>
            </a:r>
            <a:r>
              <a:rPr dirty="0" sz="1100" spc="-145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-215">
                <a:solidFill>
                  <a:srgbClr val="4B4957"/>
                </a:solidFill>
                <a:latin typeface="Arial"/>
                <a:cs typeface="Arial"/>
              </a:rPr>
              <a:t>mre</a:t>
            </a:r>
            <a:r>
              <a:rPr dirty="0" sz="1100" spc="65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-145">
                <a:solidFill>
                  <a:srgbClr val="4B4957"/>
                </a:solidFill>
                <a:latin typeface="Arial"/>
                <a:cs typeface="Arial"/>
              </a:rPr>
              <a:t>s®</a:t>
            </a:r>
            <a:r>
              <a:rPr dirty="0" sz="1100" spc="-150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-15">
                <a:solidFill>
                  <a:srgbClr val="210567"/>
                </a:solidFill>
                <a:latin typeface="Arial"/>
                <a:cs typeface="Arial"/>
              </a:rPr>
              <a:t>i</a:t>
            </a:r>
            <a:r>
              <a:rPr dirty="0" sz="1100" spc="-30">
                <a:solidFill>
                  <a:srgbClr val="343342"/>
                </a:solidFill>
                <a:latin typeface="Arial"/>
                <a:cs typeface="Arial"/>
              </a:rPr>
              <a:t>e</a:t>
            </a:r>
            <a:r>
              <a:rPr dirty="0" sz="1100" spc="-20">
                <a:solidFill>
                  <a:srgbClr val="343342"/>
                </a:solidFill>
                <a:latin typeface="Arial"/>
                <a:cs typeface="Arial"/>
              </a:rPr>
              <a:t>ll</a:t>
            </a:r>
            <a:r>
              <a:rPr dirty="0" sz="1100" spc="-15">
                <a:solidFill>
                  <a:srgbClr val="343342"/>
                </a:solidFill>
                <a:latin typeface="Arial"/>
                <a:cs typeface="Arial"/>
              </a:rPr>
              <a:t>f</a:t>
            </a:r>
            <a:r>
              <a:rPr dirty="0" sz="1100" spc="-15">
                <a:solidFill>
                  <a:srgbClr val="1C2160"/>
                </a:solidFill>
                <a:latin typeface="Arial"/>
                <a:cs typeface="Arial"/>
              </a:rPr>
              <a:t>t</a:t>
            </a:r>
            <a:r>
              <a:rPr dirty="0" sz="1100">
                <a:solidFill>
                  <a:srgbClr val="1C2160"/>
                </a:solidFill>
                <a:latin typeface="Arial"/>
                <a:cs typeface="Arial"/>
              </a:rPr>
              <a:t> </a:t>
            </a:r>
            <a:r>
              <a:rPr dirty="0" sz="1100" spc="-100">
                <a:solidFill>
                  <a:srgbClr val="1C2160"/>
                </a:solidFill>
                <a:latin typeface="Arial"/>
                <a:cs typeface="Arial"/>
              </a:rPr>
              <a:t> </a:t>
            </a:r>
            <a:r>
              <a:rPr dirty="0" sz="1100" spc="-95">
                <a:solidFill>
                  <a:srgbClr val="4B4957"/>
                </a:solidFill>
                <a:latin typeface="Arial"/>
                <a:cs typeface="Arial"/>
              </a:rPr>
              <a:t>Jl</a:t>
            </a:r>
            <a:r>
              <a:rPr dirty="0" sz="1100" spc="-55">
                <a:solidFill>
                  <a:srgbClr val="4B4957"/>
                </a:solidFill>
                <a:latin typeface="Arial"/>
                <a:cs typeface="Arial"/>
              </a:rPr>
              <a:t>l</a:t>
            </a:r>
            <a:r>
              <a:rPr dirty="0" sz="1100" spc="-140">
                <a:solidFill>
                  <a:srgbClr val="3F1F3B"/>
                </a:solidFill>
                <a:latin typeface="Arial"/>
                <a:cs typeface="Arial"/>
              </a:rPr>
              <a:t>a</a:t>
            </a:r>
            <a:r>
              <a:rPr dirty="0" sz="1100" spc="-170">
                <a:solidFill>
                  <a:srgbClr val="576762"/>
                </a:solidFill>
                <a:latin typeface="Arial"/>
                <a:cs typeface="Arial"/>
              </a:rPr>
              <a:t>&amp;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15411" y="9914018"/>
            <a:ext cx="116522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35">
                <a:solidFill>
                  <a:srgbClr val="6B776D"/>
                </a:solidFill>
                <a:latin typeface="Arial"/>
                <a:cs typeface="Arial"/>
              </a:rPr>
              <a:t>b</a:t>
            </a:r>
            <a:r>
              <a:rPr dirty="0" sz="1100" spc="-35">
                <a:solidFill>
                  <a:srgbClr val="210567"/>
                </a:solidFill>
                <a:latin typeface="Arial"/>
                <a:cs typeface="Arial"/>
              </a:rPr>
              <a:t>i</a:t>
            </a:r>
            <a:r>
              <a:rPr dirty="0" sz="1100" spc="-35">
                <a:solidFill>
                  <a:srgbClr val="4B4957"/>
                </a:solidFill>
                <a:latin typeface="Arial"/>
                <a:cs typeface="Arial"/>
              </a:rPr>
              <a:t>a</a:t>
            </a:r>
            <a:r>
              <a:rPr dirty="0" sz="1100" spc="-35">
                <a:solidFill>
                  <a:srgbClr val="6B776D"/>
                </a:solidFill>
                <a:latin typeface="Arial"/>
                <a:cs typeface="Arial"/>
              </a:rPr>
              <a:t>i</a:t>
            </a:r>
            <a:r>
              <a:rPr dirty="0" sz="1100" spc="-35">
                <a:solidFill>
                  <a:srgbClr val="4B4957"/>
                </a:solidFill>
                <a:latin typeface="Arial"/>
                <a:cs typeface="Arial"/>
              </a:rPr>
              <a:t>sé.s</a:t>
            </a:r>
            <a:r>
              <a:rPr dirty="0" sz="1100" spc="-35">
                <a:solidFill>
                  <a:srgbClr val="6ED1F0"/>
                </a:solidFill>
                <a:latin typeface="Arial"/>
                <a:cs typeface="Arial"/>
              </a:rPr>
              <a:t>,</a:t>
            </a:r>
            <a:r>
              <a:rPr dirty="0" sz="1100" spc="550">
                <a:solidFill>
                  <a:srgbClr val="6ED1F0"/>
                </a:solidFill>
                <a:latin typeface="Arial"/>
                <a:cs typeface="Arial"/>
              </a:rPr>
              <a:t> </a:t>
            </a:r>
            <a:r>
              <a:rPr dirty="0" sz="1100" spc="30">
                <a:solidFill>
                  <a:srgbClr val="485B6E"/>
                </a:solidFill>
                <a:latin typeface="Arial"/>
                <a:cs typeface="Arial"/>
              </a:rPr>
              <a:t>u</a:t>
            </a:r>
            <a:r>
              <a:rPr dirty="0" sz="1100" spc="30">
                <a:solidFill>
                  <a:srgbClr val="343342"/>
                </a:solidFill>
                <a:latin typeface="Arial"/>
                <a:cs typeface="Arial"/>
              </a:rPr>
              <a:t>e</a:t>
            </a:r>
            <a:r>
              <a:rPr dirty="0" sz="1100" spc="100">
                <a:solidFill>
                  <a:srgbClr val="343342"/>
                </a:solidFill>
                <a:latin typeface="Arial"/>
                <a:cs typeface="Arial"/>
              </a:rPr>
              <a:t> </a:t>
            </a:r>
            <a:r>
              <a:rPr dirty="0" sz="1100" spc="50">
                <a:solidFill>
                  <a:srgbClr val="343342"/>
                </a:solidFill>
                <a:latin typeface="Arial"/>
                <a:cs typeface="Arial"/>
              </a:rPr>
              <a:t>œ </a:t>
            </a:r>
            <a:r>
              <a:rPr dirty="0" sz="1100" spc="155">
                <a:solidFill>
                  <a:srgbClr val="343342"/>
                </a:solidFill>
                <a:latin typeface="Arial"/>
                <a:cs typeface="Arial"/>
              </a:rPr>
              <a:t> </a:t>
            </a:r>
            <a:r>
              <a:rPr dirty="0" sz="1150" spc="10">
                <a:solidFill>
                  <a:srgbClr val="4B4957"/>
                </a:solidFill>
                <a:latin typeface="Times New Roman"/>
                <a:cs typeface="Times New Roman"/>
              </a:rPr>
              <a:t>it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814826" y="9894946"/>
            <a:ext cx="5341620" cy="2241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33140" algn="l"/>
              </a:tabLst>
            </a:pPr>
            <a:r>
              <a:rPr dirty="0" sz="1100" spc="-30">
                <a:solidFill>
                  <a:srgbClr val="4B4957"/>
                </a:solidFill>
                <a:latin typeface="Arial"/>
                <a:cs typeface="Arial"/>
              </a:rPr>
              <a:t>IDrs</a:t>
            </a:r>
            <a:r>
              <a:rPr dirty="0" sz="1100" spc="55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70">
                <a:solidFill>
                  <a:srgbClr val="576762"/>
                </a:solidFill>
                <a:latin typeface="Arial"/>
                <a:cs typeface="Arial"/>
              </a:rPr>
              <a:t>d</a:t>
            </a:r>
            <a:r>
              <a:rPr dirty="0" sz="1100" spc="70">
                <a:solidFill>
                  <a:srgbClr val="343342"/>
                </a:solidFill>
                <a:latin typeface="Arial"/>
                <a:cs typeface="Arial"/>
              </a:rPr>
              <a:t>e </a:t>
            </a:r>
            <a:r>
              <a:rPr dirty="0" sz="1100" spc="280">
                <a:solidFill>
                  <a:srgbClr val="343342"/>
                </a:solidFill>
                <a:latin typeface="Arial"/>
                <a:cs typeface="Arial"/>
              </a:rPr>
              <a:t> </a:t>
            </a:r>
            <a:r>
              <a:rPr dirty="0" sz="1100" spc="75">
                <a:solidFill>
                  <a:srgbClr val="343342"/>
                </a:solidFill>
                <a:latin typeface="Arial"/>
                <a:cs typeface="Arial"/>
              </a:rPr>
              <a:t>a</a:t>
            </a:r>
            <a:r>
              <a:rPr dirty="0" sz="1100" spc="75">
                <a:solidFill>
                  <a:srgbClr val="334664"/>
                </a:solidFill>
                <a:latin typeface="Arial"/>
                <a:cs typeface="Arial"/>
              </a:rPr>
              <a:t>œ</a:t>
            </a:r>
            <a:r>
              <a:rPr dirty="0" sz="1100" spc="-155">
                <a:solidFill>
                  <a:srgbClr val="334664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070783"/>
                </a:solidFill>
                <a:latin typeface="Arial"/>
                <a:cs typeface="Arial"/>
              </a:rPr>
              <a:t>l</a:t>
            </a:r>
            <a:r>
              <a:rPr dirty="0" sz="1100" spc="-10">
                <a:solidFill>
                  <a:srgbClr val="485B6E"/>
                </a:solidFill>
                <a:latin typeface="Arial"/>
                <a:cs typeface="Arial"/>
              </a:rPr>
              <a:t>y</a:t>
            </a:r>
            <a:r>
              <a:rPr dirty="0" sz="1100" spc="-10">
                <a:solidFill>
                  <a:srgbClr val="343342"/>
                </a:solidFill>
                <a:latin typeface="Arial"/>
                <a:cs typeface="Arial"/>
              </a:rPr>
              <a:t>se</a:t>
            </a:r>
            <a:r>
              <a:rPr dirty="0" sz="1100" spc="110">
                <a:solidFill>
                  <a:srgbClr val="343342"/>
                </a:solidFill>
                <a:latin typeface="Arial"/>
                <a:cs typeface="Arial"/>
              </a:rPr>
              <a:t> </a:t>
            </a:r>
            <a:r>
              <a:rPr dirty="0" sz="1100" spc="-60">
                <a:solidFill>
                  <a:srgbClr val="6B776D"/>
                </a:solidFill>
                <a:latin typeface="Arial"/>
                <a:cs typeface="Arial"/>
              </a:rPr>
              <a:t>l</a:t>
            </a:r>
            <a:r>
              <a:rPr dirty="0" sz="1100" spc="-60">
                <a:solidFill>
                  <a:srgbClr val="4B4957"/>
                </a:solidFill>
                <a:latin typeface="Arial"/>
                <a:cs typeface="Arial"/>
              </a:rPr>
              <a:t>®rn;gituo'iJil'a</a:t>
            </a:r>
            <a:r>
              <a:rPr dirty="0" sz="1100" spc="-60">
                <a:solidFill>
                  <a:srgbClr val="6B776D"/>
                </a:solidFill>
                <a:latin typeface="Arial"/>
                <a:cs typeface="Arial"/>
              </a:rPr>
              <a:t>l</a:t>
            </a:r>
            <a:r>
              <a:rPr dirty="0" sz="1100" spc="-60">
                <a:solidFill>
                  <a:srgbClr val="343342"/>
                </a:solidFill>
                <a:latin typeface="Arial"/>
                <a:cs typeface="Arial"/>
              </a:rPr>
              <a:t>e</a:t>
            </a:r>
            <a:r>
              <a:rPr dirty="0" sz="1100" spc="215">
                <a:solidFill>
                  <a:srgbClr val="343342"/>
                </a:solidFill>
                <a:latin typeface="Arial"/>
                <a:cs typeface="Arial"/>
              </a:rPr>
              <a:t> </a:t>
            </a:r>
            <a:r>
              <a:rPr dirty="0" sz="1100" spc="520">
                <a:solidFill>
                  <a:srgbClr val="67678C"/>
                </a:solidFill>
                <a:latin typeface="Arial"/>
                <a:cs typeface="Arial"/>
              </a:rPr>
              <a:t>f</a:t>
            </a:r>
            <a:r>
              <a:rPr dirty="0" sz="1100" spc="520">
                <a:solidFill>
                  <a:srgbClr val="4B4957"/>
                </a:solidFill>
                <a:latin typeface="Arial"/>
                <a:cs typeface="Arial"/>
              </a:rPr>
              <a:t>pm</a:t>
            </a:r>
            <a:r>
              <a:rPr dirty="0" sz="1100" spc="520">
                <a:solidFill>
                  <a:srgbClr val="1C2160"/>
                </a:solidFill>
                <a:latin typeface="Arial"/>
                <a:cs typeface="Arial"/>
              </a:rPr>
              <a:t>t</a:t>
            </a:r>
            <a:r>
              <a:rPr dirty="0" sz="1100" spc="245">
                <a:solidFill>
                  <a:srgbClr val="1C2160"/>
                </a:solidFill>
                <a:latin typeface="Arial"/>
                <a:cs typeface="Arial"/>
              </a:rPr>
              <a:t> </a:t>
            </a:r>
            <a:r>
              <a:rPr dirty="0" sz="1200" spc="-75" b="1">
                <a:solidFill>
                  <a:srgbClr val="6B776D"/>
                </a:solidFill>
                <a:latin typeface="Times New Roman"/>
                <a:cs typeface="Times New Roman"/>
              </a:rPr>
              <a:t>i</a:t>
            </a:r>
            <a:r>
              <a:rPr dirty="0" sz="1200" spc="415" b="1">
                <a:solidFill>
                  <a:srgbClr val="6B776D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343342"/>
                </a:solidFill>
                <a:latin typeface="Arial"/>
                <a:cs typeface="Arial"/>
              </a:rPr>
              <a:t>te</a:t>
            </a:r>
            <a:r>
              <a:rPr dirty="0" sz="1100">
                <a:solidFill>
                  <a:srgbClr val="576762"/>
                </a:solidFill>
                <a:latin typeface="Arial"/>
                <a:cs typeface="Arial"/>
              </a:rPr>
              <a:t>rv</a:t>
            </a:r>
            <a:r>
              <a:rPr dirty="0" sz="1100">
                <a:solidFill>
                  <a:srgbClr val="343342"/>
                </a:solidFill>
                <a:latin typeface="Arial"/>
                <a:cs typeface="Arial"/>
              </a:rPr>
              <a:t>einrt</a:t>
            </a:r>
            <a:r>
              <a:rPr dirty="0" sz="1100" spc="-210">
                <a:solidFill>
                  <a:srgbClr val="343342"/>
                </a:solidFill>
                <a:latin typeface="Arial"/>
                <a:cs typeface="Arial"/>
              </a:rPr>
              <a:t> </a:t>
            </a:r>
            <a:r>
              <a:rPr dirty="0" sz="1100" spc="-254">
                <a:solidFill>
                  <a:srgbClr val="4B4957"/>
                </a:solidFill>
                <a:latin typeface="Arial"/>
                <a:cs typeface="Arial"/>
              </a:rPr>
              <a:t>®	</a:t>
            </a:r>
            <a:r>
              <a:rPr dirty="0" sz="1100" spc="-100">
                <a:solidFill>
                  <a:srgbClr val="6B776D"/>
                </a:solidFill>
                <a:latin typeface="Arial"/>
                <a:cs typeface="Arial"/>
              </a:rPr>
              <a:t>(</a:t>
            </a:r>
            <a:r>
              <a:rPr dirty="0" sz="1100" spc="-100">
                <a:solidFill>
                  <a:srgbClr val="343342"/>
                </a:solidFill>
                <a:latin typeface="Arial"/>
                <a:cs typeface="Arial"/>
              </a:rPr>
              <a:t>e</a:t>
            </a:r>
            <a:r>
              <a:rPr dirty="0" sz="1100" spc="-100">
                <a:solidFill>
                  <a:srgbClr val="4D4975"/>
                </a:solidFill>
                <a:latin typeface="Arial"/>
                <a:cs typeface="Arial"/>
              </a:rPr>
              <a:t>11</a:t>
            </a:r>
            <a:r>
              <a:rPr dirty="0" sz="1150" spc="-100">
                <a:solidFill>
                  <a:srgbClr val="1C2160"/>
                </a:solidFill>
                <a:latin typeface="Times New Roman"/>
                <a:cs typeface="Times New Roman"/>
              </a:rPr>
              <a:t>f</a:t>
            </a:r>
            <a:r>
              <a:rPr dirty="0" sz="1100" spc="-100">
                <a:solidFill>
                  <a:srgbClr val="4D4975"/>
                </a:solidFill>
                <a:latin typeface="Arial"/>
                <a:cs typeface="Arial"/>
              </a:rPr>
              <a:t>1</a:t>
            </a:r>
            <a:r>
              <a:rPr dirty="0" sz="1150" spc="-100">
                <a:solidFill>
                  <a:srgbClr val="4B4957"/>
                </a:solidFill>
                <a:latin typeface="Times New Roman"/>
                <a:cs typeface="Times New Roman"/>
              </a:rPr>
              <a:t>®</a:t>
            </a:r>
            <a:r>
              <a:rPr dirty="0" sz="1150" spc="125">
                <a:solidFill>
                  <a:srgbClr val="4B4957"/>
                </a:solidFill>
                <a:latin typeface="Times New Roman"/>
                <a:cs typeface="Times New Roman"/>
              </a:rPr>
              <a:t> </a:t>
            </a:r>
            <a:r>
              <a:rPr dirty="0" sz="1100" spc="45">
                <a:solidFill>
                  <a:srgbClr val="4B4957"/>
                </a:solidFill>
                <a:latin typeface="Arial"/>
                <a:cs typeface="Arial"/>
              </a:rPr>
              <a:t>a:</a:t>
            </a:r>
            <a:r>
              <a:rPr dirty="0" sz="1100" spc="45">
                <a:solidFill>
                  <a:srgbClr val="210567"/>
                </a:solidFill>
                <a:latin typeface="Arial"/>
                <a:cs typeface="Arial"/>
              </a:rPr>
              <a:t>i</a:t>
            </a:r>
            <a:r>
              <a:rPr dirty="0" sz="1100" spc="45">
                <a:solidFill>
                  <a:srgbClr val="4B4957"/>
                </a:solidFill>
                <a:latin typeface="Arial"/>
                <a:cs typeface="Arial"/>
              </a:rPr>
              <a:t>on</a:t>
            </a:r>
            <a:r>
              <a:rPr dirty="0" sz="1100" spc="105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4B4957"/>
                </a:solidFill>
                <a:latin typeface="Arial"/>
                <a:cs typeface="Arial"/>
              </a:rPr>
              <a:t>des</a:t>
            </a:r>
            <a:r>
              <a:rPr dirty="0" sz="1100" spc="125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300" spc="-110">
                <a:solidFill>
                  <a:srgbClr val="3A2A62"/>
                </a:solidFill>
                <a:latin typeface="Times New Roman"/>
                <a:cs typeface="Times New Roman"/>
              </a:rPr>
              <a:t>cd</a:t>
            </a:r>
            <a:r>
              <a:rPr dirty="0" sz="1300" spc="-110">
                <a:solidFill>
                  <a:srgbClr val="4B4957"/>
                </a:solidFill>
                <a:latin typeface="Times New Roman"/>
                <a:cs typeface="Times New Roman"/>
              </a:rPr>
              <a:t>ifféœ</a:t>
            </a:r>
            <a:r>
              <a:rPr dirty="0" sz="1300" spc="470">
                <a:solidFill>
                  <a:srgbClr val="4B4957"/>
                </a:solidFill>
                <a:latin typeface="Times New Roman"/>
                <a:cs typeface="Times New Roman"/>
              </a:rPr>
              <a:t> </a:t>
            </a:r>
            <a:r>
              <a:rPr dirty="0" sz="1100" spc="-65">
                <a:solidFill>
                  <a:srgbClr val="4B4957"/>
                </a:solidFill>
                <a:latin typeface="Arial"/>
                <a:cs typeface="Arial"/>
              </a:rPr>
              <a:t>t:s</a:t>
            </a:r>
            <a:endParaRPr sz="11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17789" y="10146184"/>
            <a:ext cx="588137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65">
                <a:solidFill>
                  <a:srgbClr val="4B4957"/>
                </a:solidFill>
                <a:latin typeface="Arial"/>
                <a:cs typeface="Arial"/>
              </a:rPr>
              <a:t>OJi]êTateurs</a:t>
            </a:r>
            <a:r>
              <a:rPr dirty="0" sz="1100" spc="-65">
                <a:solidFill>
                  <a:srgbClr val="6B776D"/>
                </a:solidFill>
                <a:latin typeface="Arial"/>
                <a:cs typeface="Arial"/>
              </a:rPr>
              <a:t>..</a:t>
            </a:r>
            <a:r>
              <a:rPr dirty="0" sz="1100" spc="-125">
                <a:solidFill>
                  <a:srgbClr val="6B776D"/>
                </a:solidFill>
                <a:latin typeface="Arial"/>
                <a:cs typeface="Arial"/>
              </a:rPr>
              <a:t> </a:t>
            </a:r>
            <a:r>
              <a:rPr dirty="0" sz="1100" spc="50" b="1">
                <a:solidFill>
                  <a:srgbClr val="576762"/>
                </a:solidFill>
                <a:latin typeface="Arial"/>
                <a:cs typeface="Arial"/>
              </a:rPr>
              <a:t>d</a:t>
            </a:r>
            <a:r>
              <a:rPr dirty="0" sz="1100" spc="50" b="1">
                <a:solidFill>
                  <a:srgbClr val="67678C"/>
                </a:solidFill>
                <a:latin typeface="Arial"/>
                <a:cs typeface="Arial"/>
              </a:rPr>
              <a:t>"</a:t>
            </a:r>
            <a:r>
              <a:rPr dirty="0" sz="1100" spc="210" b="1">
                <a:solidFill>
                  <a:srgbClr val="67678C"/>
                </a:solidFill>
                <a:latin typeface="Arial"/>
                <a:cs typeface="Arial"/>
              </a:rPr>
              <a:t> </a:t>
            </a:r>
            <a:r>
              <a:rPr dirty="0" sz="1100" spc="-95">
                <a:solidFill>
                  <a:srgbClr val="4B4957"/>
                </a:solidFill>
                <a:latin typeface="Arial"/>
                <a:cs typeface="Arial"/>
              </a:rPr>
              <a:t>êœmrtes</a:t>
            </a:r>
            <a:r>
              <a:rPr dirty="0" sz="1100" spc="15">
                <a:solidFill>
                  <a:srgbClr val="4B4957"/>
                </a:solidFill>
                <a:latin typeface="Arial"/>
                <a:cs typeface="Arial"/>
              </a:rPr>
              <a:t> œlld</a:t>
            </a:r>
            <a:r>
              <a:rPr dirty="0" sz="1100" spc="15">
                <a:solidFill>
                  <a:srgbClr val="576762"/>
                </a:solidFill>
                <a:latin typeface="Arial"/>
                <a:cs typeface="Arial"/>
              </a:rPr>
              <a:t>it</a:t>
            </a:r>
            <a:r>
              <a:rPr dirty="0" sz="1100" spc="15">
                <a:solidFill>
                  <a:srgbClr val="6B4979"/>
                </a:solidFill>
                <a:latin typeface="Arial"/>
                <a:cs typeface="Arial"/>
              </a:rPr>
              <a:t>-</a:t>
            </a:r>
            <a:r>
              <a:rPr dirty="0" sz="1100" spc="15">
                <a:solidFill>
                  <a:srgbClr val="334664"/>
                </a:solidFill>
                <a:latin typeface="Arial"/>
                <a:cs typeface="Arial"/>
              </a:rPr>
              <a:t>o</a:t>
            </a:r>
            <a:r>
              <a:rPr dirty="0" sz="1100" spc="15">
                <a:solidFill>
                  <a:srgbClr val="67525D"/>
                </a:solidFill>
                <a:latin typeface="Arial"/>
                <a:cs typeface="Arial"/>
              </a:rPr>
              <a:t>rn</a:t>
            </a:r>
            <a:r>
              <a:rPr dirty="0" sz="1100" spc="15">
                <a:solidFill>
                  <a:srgbClr val="4B4957"/>
                </a:solidFill>
                <a:latin typeface="Arial"/>
                <a:cs typeface="Arial"/>
              </a:rPr>
              <a:t>s</a:t>
            </a:r>
            <a:r>
              <a:rPr dirty="0" sz="1100" spc="-45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485B6E"/>
                </a:solidFill>
                <a:latin typeface="Arial"/>
                <a:cs typeface="Arial"/>
              </a:rPr>
              <a:t>mat</a:t>
            </a:r>
            <a:r>
              <a:rPr dirty="0" sz="1100" spc="-20">
                <a:solidFill>
                  <a:srgbClr val="343342"/>
                </a:solidFill>
                <a:latin typeface="Arial"/>
                <a:cs typeface="Arial"/>
              </a:rPr>
              <a:t>èrie</a:t>
            </a:r>
            <a:r>
              <a:rPr dirty="0" sz="1100" spc="-20">
                <a:solidFill>
                  <a:srgbClr val="070783"/>
                </a:solidFill>
                <a:latin typeface="Arial"/>
                <a:cs typeface="Arial"/>
              </a:rPr>
              <a:t>l</a:t>
            </a:r>
            <a:r>
              <a:rPr dirty="0" sz="1100" spc="-20">
                <a:solidFill>
                  <a:srgbClr val="3A2A62"/>
                </a:solidFill>
                <a:latin typeface="Arial"/>
                <a:cs typeface="Arial"/>
              </a:rPr>
              <a:t>Les</a:t>
            </a:r>
            <a:r>
              <a:rPr dirty="0" sz="1100" spc="-20">
                <a:solidFill>
                  <a:srgbClr val="6B776D"/>
                </a:solidFill>
                <a:latin typeface="Arial"/>
                <a:cs typeface="Arial"/>
              </a:rPr>
              <a:t>..</a:t>
            </a:r>
            <a:r>
              <a:rPr dirty="0" sz="1100" spc="-120">
                <a:solidFill>
                  <a:srgbClr val="6B776D"/>
                </a:solidFill>
                <a:latin typeface="Arial"/>
                <a:cs typeface="Arial"/>
              </a:rPr>
              <a:t> </a:t>
            </a:r>
            <a:r>
              <a:rPr dirty="0" sz="1100" spc="114">
                <a:solidFill>
                  <a:srgbClr val="4B4957"/>
                </a:solidFill>
                <a:latin typeface="Arial"/>
                <a:cs typeface="Arial"/>
              </a:rPr>
              <a:t>etc.</a:t>
            </a:r>
            <a:r>
              <a:rPr dirty="0" sz="1100" spc="-25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160">
                <a:solidFill>
                  <a:srgbClr val="4B4957"/>
                </a:solidFill>
                <a:latin typeface="Arial"/>
                <a:cs typeface="Arial"/>
              </a:rPr>
              <a:t>ou</a:t>
            </a:r>
            <a:r>
              <a:rPr dirty="0" sz="1100" spc="130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-140">
                <a:solidFill>
                  <a:srgbClr val="4B4957"/>
                </a:solidFill>
                <a:latin typeface="Arial"/>
                <a:cs typeface="Arial"/>
              </a:rPr>
              <a:t>imrs</a:t>
            </a:r>
            <a:r>
              <a:rPr dirty="0" sz="1100" spc="-65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3A2A62"/>
                </a:solidFill>
                <a:latin typeface="Arial"/>
                <a:cs typeface="Arial"/>
              </a:rPr>
              <a:t>de</a:t>
            </a:r>
            <a:r>
              <a:rPr dirty="0" sz="1100" spc="10">
                <a:solidFill>
                  <a:srgbClr val="3A2A62"/>
                </a:solidFill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070783"/>
                </a:solidFill>
                <a:latin typeface="Arial"/>
                <a:cs typeface="Arial"/>
              </a:rPr>
              <a:t>l</a:t>
            </a:r>
            <a:r>
              <a:rPr dirty="0" sz="1100" spc="-5">
                <a:solidFill>
                  <a:srgbClr val="425687"/>
                </a:solidFill>
                <a:latin typeface="Arial"/>
                <a:cs typeface="Arial"/>
              </a:rPr>
              <a:t>'</a:t>
            </a:r>
            <a:r>
              <a:rPr dirty="0" sz="1100" spc="-5">
                <a:solidFill>
                  <a:srgbClr val="4B4957"/>
                </a:solidFill>
                <a:latin typeface="Arial"/>
                <a:cs typeface="Arial"/>
              </a:rPr>
              <a:t>,mallyse</a:t>
            </a:r>
            <a:r>
              <a:rPr dirty="0" sz="1100" spc="-10">
                <a:solidFill>
                  <a:srgbClr val="4B4957"/>
                </a:solidFill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210567"/>
                </a:solidFill>
                <a:latin typeface="Arial"/>
                <a:cs typeface="Arial"/>
              </a:rPr>
              <a:t>i</a:t>
            </a:r>
            <a:r>
              <a:rPr dirty="0" sz="1100" spc="365">
                <a:solidFill>
                  <a:srgbClr val="210567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343342"/>
                </a:solidFill>
                <a:latin typeface="Arial"/>
                <a:cs typeface="Arial"/>
              </a:rPr>
              <a:t>te</a:t>
            </a:r>
            <a:r>
              <a:rPr dirty="0" sz="1100" spc="-25">
                <a:solidFill>
                  <a:srgbClr val="576762"/>
                </a:solidFill>
                <a:latin typeface="Arial"/>
                <a:cs typeface="Arial"/>
              </a:rPr>
              <a:t>r</a:t>
            </a:r>
            <a:r>
              <a:rPr dirty="0" sz="1100" spc="-25">
                <a:solidFill>
                  <a:srgbClr val="4B4957"/>
                </a:solidFill>
                <a:latin typeface="Arial"/>
                <a:cs typeface="Arial"/>
              </a:rPr>
              <a:t>-stnmru:</a:t>
            </a:r>
            <a:r>
              <a:rPr dirty="0" sz="1100" spc="-25">
                <a:solidFill>
                  <a:srgbClr val="314482"/>
                </a:solidFill>
                <a:latin typeface="Arial"/>
                <a:cs typeface="Arial"/>
              </a:rPr>
              <a:t>1r</a:t>
            </a:r>
            <a:r>
              <a:rPr dirty="0" sz="1100" spc="-25">
                <a:solidFill>
                  <a:srgbClr val="4B4957"/>
                </a:solidFill>
                <a:latin typeface="Arial"/>
                <a:cs typeface="Arial"/>
              </a:rPr>
              <a:t>e.s...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77076" y="9882631"/>
            <a:ext cx="9652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4422" y="4089907"/>
            <a:ext cx="3898900" cy="238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5" b="1">
                <a:latin typeface="Arial"/>
                <a:cs typeface="Arial"/>
              </a:rPr>
              <a:t>Quelques références</a:t>
            </a:r>
            <a:r>
              <a:rPr dirty="0" sz="140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( CNOSF)</a:t>
            </a:r>
            <a:r>
              <a:rPr dirty="0" sz="140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pour se</a:t>
            </a:r>
            <a:r>
              <a:rPr dirty="0" sz="140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situer.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670" y="416561"/>
            <a:ext cx="7527289" cy="340169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Annick DI SCALA</dc:creator>
  <dcterms:created xsi:type="dcterms:W3CDTF">2021-11-23T11:32:50Z</dcterms:created>
  <dcterms:modified xsi:type="dcterms:W3CDTF">2021-11-23T11:32:50Z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2021-11-23T00:00:00Z</vt:filetime>
  </property>
  <property fmtid="{D5CDD505-2E9C-101B-9397-08002B2CF9AE}" pid="3" name="Creator">
    <vt:lpwstr>Acrobat PDFMaker 21 pour Word</vt:lpwstr>
  </property>
  <property fmtid="{D5CDD505-2E9C-101B-9397-08002B2CF9AE}" pid="4" name="LastSaved">
    <vt:filetime>2021-11-23T00:00:00Z</vt:filetime>
  </property>
</Properties>
</file>