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86250" y="10258423"/>
            <a:ext cx="3152775" cy="31432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810125" y="266699"/>
            <a:ext cx="2486025" cy="48577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35279" y="161924"/>
            <a:ext cx="1750695" cy="8286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1360677"/>
            <a:ext cx="3505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Calibri"/>
                <a:cs typeface="Calibri"/>
              </a:rPr>
              <a:t>TEST</a:t>
            </a:r>
            <a:r>
              <a:rPr sz="1800" b="1" i="1" spc="-2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DES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30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SECONDES</a:t>
            </a:r>
            <a:r>
              <a:rPr sz="1800" b="1" i="1" spc="-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AVEC</a:t>
            </a:r>
            <a:r>
              <a:rPr sz="1800" b="1" i="1" spc="-2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CHAISE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6764" y="1811781"/>
            <a:ext cx="33153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Mesure</a:t>
            </a:r>
            <a:r>
              <a:rPr sz="1200" spc="-5" dirty="0">
                <a:latin typeface="Calibri"/>
                <a:cs typeface="Calibri"/>
              </a:rPr>
              <a:t> l’endurance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force</a:t>
            </a:r>
            <a:r>
              <a:rPr sz="1200" dirty="0">
                <a:latin typeface="Calibri"/>
                <a:cs typeface="Calibri"/>
              </a:rPr>
              <a:t> des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membres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inférieurs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6764" y="2493009"/>
            <a:ext cx="19405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MATERIEL</a:t>
            </a:r>
            <a:r>
              <a:rPr sz="1100" b="1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: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chrono </a:t>
            </a:r>
            <a:r>
              <a:rPr sz="1100" dirty="0">
                <a:latin typeface="Calibri"/>
                <a:cs typeface="Calibri"/>
              </a:rPr>
              <a:t>/ </a:t>
            </a:r>
            <a:r>
              <a:rPr sz="1100" spc="-5" dirty="0">
                <a:latin typeface="Calibri"/>
                <a:cs typeface="Calibri"/>
              </a:rPr>
              <a:t>chaise</a:t>
            </a:r>
            <a:r>
              <a:rPr sz="1100" dirty="0">
                <a:latin typeface="Calibri"/>
                <a:cs typeface="Calibri"/>
              </a:rPr>
              <a:t> /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6764" y="2816097"/>
            <a:ext cx="5708650" cy="1105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CONSIGNES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buChar char="-"/>
              <a:tabLst>
                <a:tab pos="469265" algn="l"/>
                <a:tab pos="469900" algn="l"/>
              </a:tabLst>
            </a:pPr>
            <a:r>
              <a:rPr sz="1100" spc="-5" dirty="0">
                <a:latin typeface="Calibri"/>
                <a:cs typeface="Calibri"/>
              </a:rPr>
              <a:t>Sujet </a:t>
            </a:r>
            <a:r>
              <a:rPr sz="1100" dirty="0">
                <a:latin typeface="Calibri"/>
                <a:cs typeface="Calibri"/>
              </a:rPr>
              <a:t>assis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une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chaise,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bras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croisés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 thorax.</a:t>
            </a:r>
            <a:endParaRPr sz="1100">
              <a:latin typeface="Calibri"/>
              <a:cs typeface="Calibri"/>
            </a:endParaRPr>
          </a:p>
          <a:p>
            <a:pPr marL="469265" marR="5080" indent="-228600">
              <a:lnSpc>
                <a:spcPct val="116599"/>
              </a:lnSpc>
              <a:spcBef>
                <a:spcPts val="10"/>
              </a:spcBef>
              <a:buChar char="-"/>
              <a:tabLst>
                <a:tab pos="469265" algn="l"/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Pendant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30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du</a:t>
            </a:r>
            <a:r>
              <a:rPr sz="1100" dirty="0">
                <a:latin typeface="Calibri"/>
                <a:cs typeface="Calibri"/>
              </a:rPr>
              <a:t> top au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stop,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sujet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doit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relevé </a:t>
            </a:r>
            <a:r>
              <a:rPr sz="1100" dirty="0">
                <a:latin typeface="Calibri"/>
                <a:cs typeface="Calibri"/>
              </a:rPr>
              <a:t>et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 </a:t>
            </a:r>
            <a:r>
              <a:rPr sz="1100" dirty="0">
                <a:latin typeface="Calibri"/>
                <a:cs typeface="Calibri"/>
              </a:rPr>
              <a:t>rassoir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plus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fois possible.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(1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cycle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= </a:t>
            </a:r>
            <a:r>
              <a:rPr sz="1100" spc="-5" dirty="0">
                <a:latin typeface="Calibri"/>
                <a:cs typeface="Calibri"/>
              </a:rPr>
              <a:t>debout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puis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assis)</a:t>
            </a:r>
            <a:endParaRPr sz="11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240"/>
              </a:spcBef>
              <a:buChar char="-"/>
              <a:tabLst>
                <a:tab pos="469265" algn="l"/>
                <a:tab pos="469900" algn="l"/>
              </a:tabLst>
            </a:pPr>
            <a:r>
              <a:rPr sz="1100" spc="-5" dirty="0">
                <a:latin typeface="Calibri"/>
                <a:cs typeface="Calibri"/>
              </a:rPr>
              <a:t>On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compte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nombre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cycles,</a:t>
            </a:r>
            <a:r>
              <a:rPr sz="1100" dirty="0">
                <a:latin typeface="Calibri"/>
                <a:cs typeface="Calibri"/>
              </a:rPr>
              <a:t> et</a:t>
            </a:r>
            <a:r>
              <a:rPr sz="1100" spc="-5" dirty="0">
                <a:latin typeface="Calibri"/>
                <a:cs typeface="Calibri"/>
              </a:rPr>
              <a:t> si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chrono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s’arrête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pendant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cycle,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il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compte.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6764" y="4374006"/>
            <a:ext cx="156654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Calibri"/>
                <a:cs typeface="Calibri"/>
              </a:rPr>
              <a:t>Résultats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et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interprétation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794" y="4717033"/>
            <a:ext cx="5759958" cy="399796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929504" y="1250314"/>
            <a:ext cx="2284730" cy="139255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35"/>
              </a:spcBef>
            </a:pPr>
            <a:r>
              <a:rPr sz="1100" dirty="0">
                <a:latin typeface="Calibri"/>
                <a:cs typeface="Calibri"/>
              </a:rPr>
              <a:t>Nom,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prénom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Age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Service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d’origine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Nb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 cycles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5" dirty="0">
                <a:latin typeface="Calibri"/>
                <a:cs typeface="Calibri"/>
              </a:rPr>
              <a:t> 30 sec </a:t>
            </a:r>
            <a:r>
              <a:rPr sz="1100" dirty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103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Jean-Marc Aoun</dc:creator>
  <cp:lastModifiedBy>Annick DI SCALA</cp:lastModifiedBy>
  <cp:revision>1</cp:revision>
  <dcterms:created xsi:type="dcterms:W3CDTF">2021-11-23T11:20:07Z</dcterms:created>
  <dcterms:modified xsi:type="dcterms:W3CDTF">2021-11-23T12:14:13Z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2016-09-09T00:00:00Z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2021-11-23T00:00:00Z</vt:filetime>
  </property>
</Properties>
</file>