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29856" y="10431843"/>
            <a:ext cx="153670" cy="153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89776" y="9930193"/>
            <a:ext cx="711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45"/>
              </a:lnSpc>
            </a:pPr>
            <a:r>
              <a:rPr sz="1100" spc="-5" dirty="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6260" y="573248"/>
            <a:ext cx="7279160" cy="973102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89776" y="9930193"/>
            <a:ext cx="711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45"/>
              </a:lnSpc>
            </a:pPr>
            <a:r>
              <a:rPr sz="1100" spc="-5" dirty="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7876" y="480244"/>
            <a:ext cx="6469377" cy="9729907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77076" y="9882631"/>
            <a:ext cx="96520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14747" y="818439"/>
            <a:ext cx="7045959" cy="7778115"/>
            <a:chOff x="514747" y="818439"/>
            <a:chExt cx="7045959" cy="77781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4747" y="818439"/>
              <a:ext cx="6759068" cy="726956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84060" y="7938135"/>
              <a:ext cx="476503" cy="657858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77076" y="9882631"/>
            <a:ext cx="96520" cy="193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5" dirty="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425" y="678827"/>
            <a:ext cx="6801263" cy="24543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77483" y="3463625"/>
            <a:ext cx="1709024" cy="45327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1821" y="4447886"/>
            <a:ext cx="6801831" cy="28686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01932" y="7715250"/>
            <a:ext cx="7026272" cy="2680969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0116" y="764563"/>
            <a:ext cx="3483949" cy="194200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2402" y="3024506"/>
            <a:ext cx="6730446" cy="501929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551676" y="9917493"/>
            <a:ext cx="16002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z="1100" spc="-5" dirty="0">
                <a:latin typeface="Calibri"/>
                <a:cs typeface="Calibri"/>
              </a:rPr>
              <a:t>5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51676" y="9917493"/>
            <a:ext cx="16002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z="1100" spc="-5" dirty="0">
                <a:latin typeface="Calibri"/>
                <a:cs typeface="Calibri"/>
              </a:rPr>
              <a:t>6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10</Words>
  <Application>Microsoft Office PowerPoint</Application>
  <PresentationFormat>Personnalisé</PresentationFormat>
  <Paragraphs>10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Calibri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Annick DI SCALA</dc:creator>
  <cp:lastModifiedBy>Annick DI SCALA</cp:lastModifiedBy>
  <cp:revision>1</cp:revision>
  <dcterms:created xsi:type="dcterms:W3CDTF">2021-11-23T11:20:44Z</dcterms:created>
  <dcterms:modified xsi:type="dcterms:W3CDTF">2021-11-23T12:15:44Z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