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862965" marR="5080" indent="-850900">
              <a:lnSpc>
                <a:spcPts val="1400"/>
              </a:lnSpc>
              <a:spcBef>
                <a:spcPts val="120"/>
              </a:spcBef>
            </a:pPr>
            <a:r>
              <a:rPr dirty="0"/>
              <a:t>jean michel </a:t>
            </a:r>
            <a:r>
              <a:rPr dirty="0" spc="-5"/>
              <a:t>reymond INSEP pole </a:t>
            </a:r>
            <a:r>
              <a:rPr dirty="0" spc="5"/>
              <a:t>forma6on </a:t>
            </a:r>
            <a:r>
              <a:rPr dirty="0" spc="-260"/>
              <a:t> </a:t>
            </a:r>
            <a:r>
              <a:rPr dirty="0"/>
              <a:t>cadres</a:t>
            </a:r>
            <a:r>
              <a:rPr dirty="0" spc="-5"/>
              <a:t> </a:t>
            </a:r>
            <a:r>
              <a:rPr dirty="0"/>
              <a:t>du</a:t>
            </a:r>
            <a:r>
              <a:rPr dirty="0" spc="-5"/>
              <a:t> sport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862965" marR="5080" indent="-850900">
              <a:lnSpc>
                <a:spcPts val="1400"/>
              </a:lnSpc>
              <a:spcBef>
                <a:spcPts val="120"/>
              </a:spcBef>
            </a:pPr>
            <a:r>
              <a:rPr dirty="0"/>
              <a:t>jean michel </a:t>
            </a:r>
            <a:r>
              <a:rPr dirty="0" spc="-5"/>
              <a:t>reymond INSEP pole </a:t>
            </a:r>
            <a:r>
              <a:rPr dirty="0" spc="5"/>
              <a:t>forma6on </a:t>
            </a:r>
            <a:r>
              <a:rPr dirty="0" spc="-260"/>
              <a:t> </a:t>
            </a:r>
            <a:r>
              <a:rPr dirty="0"/>
              <a:t>cadres</a:t>
            </a:r>
            <a:r>
              <a:rPr dirty="0" spc="-5"/>
              <a:t> </a:t>
            </a:r>
            <a:r>
              <a:rPr dirty="0"/>
              <a:t>du</a:t>
            </a:r>
            <a:r>
              <a:rPr dirty="0" spc="-5"/>
              <a:t> sport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862965" marR="5080" indent="-850900">
              <a:lnSpc>
                <a:spcPts val="1400"/>
              </a:lnSpc>
              <a:spcBef>
                <a:spcPts val="120"/>
              </a:spcBef>
            </a:pPr>
            <a:r>
              <a:rPr dirty="0"/>
              <a:t>jean michel </a:t>
            </a:r>
            <a:r>
              <a:rPr dirty="0" spc="-5"/>
              <a:t>reymond INSEP pole </a:t>
            </a:r>
            <a:r>
              <a:rPr dirty="0" spc="5"/>
              <a:t>forma6on </a:t>
            </a:r>
            <a:r>
              <a:rPr dirty="0" spc="-260"/>
              <a:t> </a:t>
            </a:r>
            <a:r>
              <a:rPr dirty="0"/>
              <a:t>cadres</a:t>
            </a:r>
            <a:r>
              <a:rPr dirty="0" spc="-5"/>
              <a:t> </a:t>
            </a:r>
            <a:r>
              <a:rPr dirty="0"/>
              <a:t>du</a:t>
            </a:r>
            <a:r>
              <a:rPr dirty="0" spc="-5"/>
              <a:t> sport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862965" marR="5080" indent="-850900">
              <a:lnSpc>
                <a:spcPts val="1400"/>
              </a:lnSpc>
              <a:spcBef>
                <a:spcPts val="120"/>
              </a:spcBef>
            </a:pPr>
            <a:r>
              <a:rPr dirty="0"/>
              <a:t>jean michel </a:t>
            </a:r>
            <a:r>
              <a:rPr dirty="0" spc="-5"/>
              <a:t>reymond INSEP pole </a:t>
            </a:r>
            <a:r>
              <a:rPr dirty="0" spc="5"/>
              <a:t>forma6on </a:t>
            </a:r>
            <a:r>
              <a:rPr dirty="0" spc="-260"/>
              <a:t> </a:t>
            </a:r>
            <a:r>
              <a:rPr dirty="0"/>
              <a:t>cadres</a:t>
            </a:r>
            <a:r>
              <a:rPr dirty="0" spc="-5"/>
              <a:t> </a:t>
            </a:r>
            <a:r>
              <a:rPr dirty="0"/>
              <a:t>du</a:t>
            </a:r>
            <a:r>
              <a:rPr dirty="0" spc="-5"/>
              <a:t> sport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862965" marR="5080" indent="-850900">
              <a:lnSpc>
                <a:spcPts val="1400"/>
              </a:lnSpc>
              <a:spcBef>
                <a:spcPts val="120"/>
              </a:spcBef>
            </a:pPr>
            <a:r>
              <a:rPr dirty="0"/>
              <a:t>jean michel </a:t>
            </a:r>
            <a:r>
              <a:rPr dirty="0" spc="-5"/>
              <a:t>reymond INSEP pole </a:t>
            </a:r>
            <a:r>
              <a:rPr dirty="0" spc="5"/>
              <a:t>forma6on </a:t>
            </a:r>
            <a:r>
              <a:rPr dirty="0" spc="-260"/>
              <a:t> </a:t>
            </a:r>
            <a:r>
              <a:rPr dirty="0"/>
              <a:t>cadres</a:t>
            </a:r>
            <a:r>
              <a:rPr dirty="0" spc="-5"/>
              <a:t> </a:t>
            </a:r>
            <a:r>
              <a:rPr dirty="0"/>
              <a:t>du</a:t>
            </a:r>
            <a:r>
              <a:rPr dirty="0" spc="-5"/>
              <a:t> sport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9281" y="245071"/>
            <a:ext cx="711327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294" y="1852814"/>
            <a:ext cx="8417410" cy="3167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31279" y="6350624"/>
            <a:ext cx="2686685" cy="389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862965" marR="5080" indent="-850900">
              <a:lnSpc>
                <a:spcPts val="1400"/>
              </a:lnSpc>
              <a:spcBef>
                <a:spcPts val="120"/>
              </a:spcBef>
            </a:pPr>
            <a:r>
              <a:rPr dirty="0"/>
              <a:t>jean michel </a:t>
            </a:r>
            <a:r>
              <a:rPr dirty="0" spc="-5"/>
              <a:t>reymond INSEP pole </a:t>
            </a:r>
            <a:r>
              <a:rPr dirty="0" spc="5"/>
              <a:t>forma6on </a:t>
            </a:r>
            <a:r>
              <a:rPr dirty="0" spc="-260"/>
              <a:t> </a:t>
            </a:r>
            <a:r>
              <a:rPr dirty="0"/>
              <a:t>cadres</a:t>
            </a:r>
            <a:r>
              <a:rPr dirty="0" spc="-5"/>
              <a:t> </a:t>
            </a:r>
            <a:r>
              <a:rPr dirty="0"/>
              <a:t>du</a:t>
            </a:r>
            <a:r>
              <a:rPr dirty="0" spc="-5"/>
              <a:t> sport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048" y="761578"/>
            <a:ext cx="679386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dirty="0">
                <a:solidFill>
                  <a:srgbClr val="31859C"/>
                </a:solidFill>
              </a:rPr>
              <a:t>TEST	CG </a:t>
            </a:r>
            <a:r>
              <a:rPr dirty="0" spc="-575">
                <a:solidFill>
                  <a:srgbClr val="31859C"/>
                </a:solidFill>
              </a:rPr>
              <a:t>-­‐</a:t>
            </a:r>
            <a:r>
              <a:rPr dirty="0" spc="-575">
                <a:solidFill>
                  <a:srgbClr val="31859C"/>
                </a:solidFill>
              </a:rPr>
              <a:t> END</a:t>
            </a:r>
            <a:r>
              <a:rPr dirty="0" spc="-5">
                <a:solidFill>
                  <a:srgbClr val="31859C"/>
                </a:solidFill>
              </a:rPr>
              <a:t>U</a:t>
            </a:r>
            <a:r>
              <a:rPr dirty="0">
                <a:solidFill>
                  <a:srgbClr val="31859C"/>
                </a:solidFill>
              </a:rPr>
              <a:t>RA</a:t>
            </a:r>
            <a:r>
              <a:rPr dirty="0" spc="-5">
                <a:solidFill>
                  <a:srgbClr val="31859C"/>
                </a:solidFill>
              </a:rPr>
              <a:t>N</a:t>
            </a:r>
            <a:r>
              <a:rPr dirty="0">
                <a:solidFill>
                  <a:srgbClr val="31859C"/>
                </a:solidFill>
              </a:rPr>
              <a:t>CE</a:t>
            </a:r>
            <a:r>
              <a:rPr dirty="0" spc="-575">
                <a:solidFill>
                  <a:srgbClr val="31859C"/>
                </a:solidFill>
              </a:rPr>
              <a:t>-­‐</a:t>
            </a:r>
            <a:r>
              <a:rPr dirty="0">
                <a:solidFill>
                  <a:srgbClr val="31859C"/>
                </a:solidFill>
              </a:rPr>
              <a:t> FORCE A</a:t>
            </a:r>
            <a:r>
              <a:rPr dirty="0" spc="-5">
                <a:solidFill>
                  <a:srgbClr val="31859C"/>
                </a:solidFill>
              </a:rPr>
              <a:t>B</a:t>
            </a:r>
            <a:r>
              <a:rPr dirty="0">
                <a:solidFill>
                  <a:srgbClr val="31859C"/>
                </a:solidFill>
              </a:rPr>
              <a:t>DO</a:t>
            </a:r>
            <a:r>
              <a:rPr dirty="0" spc="-5">
                <a:solidFill>
                  <a:srgbClr val="31859C"/>
                </a:solidFill>
              </a:rPr>
              <a:t>MI</a:t>
            </a:r>
            <a:r>
              <a:rPr dirty="0">
                <a:solidFill>
                  <a:srgbClr val="31859C"/>
                </a:solidFill>
              </a:rPr>
              <a:t>NA</a:t>
            </a:r>
            <a:r>
              <a:rPr dirty="0" spc="-5">
                <a:solidFill>
                  <a:srgbClr val="31859C"/>
                </a:solidFill>
              </a:rPr>
              <a:t>L</a:t>
            </a:r>
            <a:r>
              <a:rPr dirty="0">
                <a:solidFill>
                  <a:srgbClr val="31859C"/>
                </a:solidFill>
              </a:rPr>
              <a:t>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0184" y="3211910"/>
            <a:ext cx="5093149" cy="175749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862965" marR="5080" indent="-850900">
              <a:lnSpc>
                <a:spcPts val="1400"/>
              </a:lnSpc>
              <a:spcBef>
                <a:spcPts val="120"/>
              </a:spcBef>
            </a:pPr>
            <a:r>
              <a:rPr dirty="0"/>
              <a:t>jean michel </a:t>
            </a:r>
            <a:r>
              <a:rPr dirty="0" spc="-5"/>
              <a:t>reymond INSEP pole </a:t>
            </a:r>
            <a:r>
              <a:rPr dirty="0" spc="5"/>
              <a:t>forma6on </a:t>
            </a:r>
            <a:r>
              <a:rPr dirty="0" spc="-260"/>
              <a:t> </a:t>
            </a:r>
            <a:r>
              <a:rPr dirty="0"/>
              <a:t>cadres</a:t>
            </a:r>
            <a:r>
              <a:rPr dirty="0" spc="-5"/>
              <a:t> </a:t>
            </a:r>
            <a:r>
              <a:rPr dirty="0"/>
              <a:t>du</a:t>
            </a:r>
            <a:r>
              <a:rPr dirty="0" spc="-5"/>
              <a:t> sport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862965" marR="5080" indent="-850900">
              <a:lnSpc>
                <a:spcPts val="1400"/>
              </a:lnSpc>
              <a:spcBef>
                <a:spcPts val="120"/>
              </a:spcBef>
            </a:pPr>
            <a:r>
              <a:rPr dirty="0"/>
              <a:t>jean michel </a:t>
            </a:r>
            <a:r>
              <a:rPr dirty="0" spc="-5"/>
              <a:t>reymond INSEP pole </a:t>
            </a:r>
            <a:r>
              <a:rPr dirty="0" spc="5"/>
              <a:t>forma6on </a:t>
            </a:r>
            <a:r>
              <a:rPr dirty="0" spc="-260"/>
              <a:t> </a:t>
            </a:r>
            <a:r>
              <a:rPr dirty="0"/>
              <a:t>cadres</a:t>
            </a:r>
            <a:r>
              <a:rPr dirty="0" spc="-5"/>
              <a:t> </a:t>
            </a:r>
            <a:r>
              <a:rPr dirty="0"/>
              <a:t>du</a:t>
            </a:r>
            <a:r>
              <a:rPr dirty="0" spc="-5"/>
              <a:t> sport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294" y="529525"/>
            <a:ext cx="8190230" cy="100393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596390">
              <a:lnSpc>
                <a:spcPts val="2805"/>
              </a:lnSpc>
              <a:spcBef>
                <a:spcPts val="95"/>
              </a:spcBef>
            </a:pPr>
            <a:r>
              <a:rPr dirty="0" sz="2350" spc="455">
                <a:latin typeface="Cambria"/>
                <a:cs typeface="Cambria"/>
              </a:rPr>
              <a:t>!"</a:t>
            </a:r>
            <a:r>
              <a:rPr dirty="0" sz="2350" spc="-395">
                <a:latin typeface="Cambria"/>
                <a:cs typeface="Cambria"/>
              </a:rPr>
              <a:t>#</a:t>
            </a:r>
            <a:r>
              <a:rPr dirty="0" sz="2350" spc="-445">
                <a:latin typeface="Cambria"/>
                <a:cs typeface="Cambria"/>
              </a:rPr>
              <a:t>$</a:t>
            </a:r>
            <a:r>
              <a:rPr dirty="0" sz="2350">
                <a:latin typeface="Cambria"/>
                <a:cs typeface="Cambria"/>
              </a:rPr>
              <a:t> </a:t>
            </a:r>
            <a:r>
              <a:rPr dirty="0" sz="2350" spc="350">
                <a:latin typeface="Cambria"/>
                <a:cs typeface="Cambria"/>
              </a:rPr>
              <a:t>&amp;</a:t>
            </a:r>
            <a:r>
              <a:rPr dirty="0" sz="2350" spc="114">
                <a:latin typeface="Cambria"/>
                <a:cs typeface="Cambria"/>
              </a:rPr>
              <a:t>'</a:t>
            </a:r>
            <a:r>
              <a:rPr dirty="0" sz="2350" spc="5">
                <a:latin typeface="Cambria"/>
                <a:cs typeface="Cambria"/>
              </a:rPr>
              <a:t> </a:t>
            </a:r>
            <a:r>
              <a:rPr dirty="0" sz="2350" spc="-190">
                <a:latin typeface="Cambria"/>
                <a:cs typeface="Cambria"/>
              </a:rPr>
              <a:t>(</a:t>
            </a:r>
            <a:r>
              <a:rPr dirty="0" sz="2350" spc="-5">
                <a:latin typeface="Cambria"/>
                <a:cs typeface="Cambria"/>
              </a:rPr>
              <a:t> </a:t>
            </a:r>
            <a:r>
              <a:rPr dirty="0" sz="2350" spc="330">
                <a:latin typeface="Cambria"/>
                <a:cs typeface="Cambria"/>
              </a:rPr>
              <a:t>")</a:t>
            </a:r>
            <a:r>
              <a:rPr dirty="0" sz="2350" spc="310">
                <a:latin typeface="Cambria"/>
                <a:cs typeface="Cambria"/>
              </a:rPr>
              <a:t>*</a:t>
            </a:r>
            <a:r>
              <a:rPr dirty="0" sz="2350" spc="-20">
                <a:latin typeface="Cambria"/>
                <a:cs typeface="Cambria"/>
              </a:rPr>
              <a:t>+</a:t>
            </a:r>
            <a:r>
              <a:rPr dirty="0" sz="2350" spc="480">
                <a:latin typeface="Cambria"/>
                <a:cs typeface="Cambria"/>
              </a:rPr>
              <a:t>,-</a:t>
            </a:r>
            <a:r>
              <a:rPr dirty="0" sz="2350" spc="434">
                <a:latin typeface="Cambria"/>
                <a:cs typeface="Cambria"/>
              </a:rPr>
              <a:t>)</a:t>
            </a:r>
            <a:r>
              <a:rPr dirty="0" sz="2350" spc="530">
                <a:latin typeface="Cambria"/>
                <a:cs typeface="Cambria"/>
              </a:rPr>
              <a:t>.</a:t>
            </a:r>
            <a:r>
              <a:rPr dirty="0" sz="2350" spc="229">
                <a:latin typeface="Cambria"/>
                <a:cs typeface="Cambria"/>
              </a:rPr>
              <a:t>"</a:t>
            </a:r>
            <a:r>
              <a:rPr dirty="0" sz="2350" spc="-185">
                <a:latin typeface="Cambria"/>
                <a:cs typeface="Cambria"/>
              </a:rPr>
              <a:t>(</a:t>
            </a:r>
            <a:r>
              <a:rPr dirty="0" sz="2350" spc="-240">
                <a:latin typeface="Cambria"/>
                <a:cs typeface="Cambria"/>
              </a:rPr>
              <a:t>/</a:t>
            </a:r>
            <a:r>
              <a:rPr dirty="0" sz="2350" spc="-280">
                <a:latin typeface="Cambria"/>
                <a:cs typeface="Cambria"/>
              </a:rPr>
              <a:t>0</a:t>
            </a:r>
            <a:r>
              <a:rPr dirty="0" sz="2350" spc="520">
                <a:latin typeface="Cambria"/>
                <a:cs typeface="Cambria"/>
              </a:rPr>
              <a:t>,</a:t>
            </a:r>
            <a:r>
              <a:rPr dirty="0" sz="2350" spc="535">
                <a:latin typeface="Cambria"/>
                <a:cs typeface="Cambria"/>
              </a:rPr>
              <a:t>.</a:t>
            </a:r>
            <a:r>
              <a:rPr dirty="0" sz="2350" spc="220">
                <a:latin typeface="Cambria"/>
                <a:cs typeface="Cambria"/>
              </a:rPr>
              <a:t>"</a:t>
            </a:r>
            <a:r>
              <a:rPr dirty="0" sz="2350">
                <a:latin typeface="Cambria"/>
                <a:cs typeface="Cambria"/>
              </a:rPr>
              <a:t> </a:t>
            </a:r>
            <a:r>
              <a:rPr dirty="0" sz="2350" spc="204">
                <a:latin typeface="Cambria"/>
                <a:cs typeface="Cambria"/>
              </a:rPr>
              <a:t>-1</a:t>
            </a:r>
            <a:r>
              <a:rPr dirty="0" sz="2350" spc="310">
                <a:latin typeface="Cambria"/>
                <a:cs typeface="Cambria"/>
              </a:rPr>
              <a:t>*</a:t>
            </a:r>
            <a:r>
              <a:rPr dirty="0" sz="2350" spc="-85">
                <a:latin typeface="Cambria"/>
                <a:cs typeface="Cambria"/>
              </a:rPr>
              <a:t>0</a:t>
            </a:r>
            <a:r>
              <a:rPr dirty="0" sz="2350" spc="660">
                <a:latin typeface="Cambria"/>
                <a:cs typeface="Cambria"/>
              </a:rPr>
              <a:t>2</a:t>
            </a:r>
            <a:r>
              <a:rPr dirty="0" sz="2350" spc="-670">
                <a:latin typeface="Cambria"/>
                <a:cs typeface="Cambria"/>
              </a:rPr>
              <a:t>3</a:t>
            </a:r>
            <a:r>
              <a:rPr dirty="0" sz="2350" spc="55">
                <a:latin typeface="Cambria"/>
                <a:cs typeface="Cambria"/>
              </a:rPr>
              <a:t>)-</a:t>
            </a:r>
            <a:r>
              <a:rPr dirty="0" sz="2350" spc="75">
                <a:latin typeface="Cambria"/>
                <a:cs typeface="Cambria"/>
              </a:rPr>
              <a:t>4</a:t>
            </a:r>
            <a:r>
              <a:rPr dirty="0" sz="2350" spc="220">
                <a:latin typeface="Cambria"/>
                <a:cs typeface="Cambria"/>
              </a:rPr>
              <a:t>"</a:t>
            </a:r>
            <a:endParaRPr sz="2350">
              <a:latin typeface="Cambria"/>
              <a:cs typeface="Cambria"/>
            </a:endParaRPr>
          </a:p>
          <a:p>
            <a:pPr marL="12700" marR="5080">
              <a:lnSpc>
                <a:spcPts val="2450"/>
              </a:lnSpc>
              <a:spcBef>
                <a:spcPts val="75"/>
              </a:spcBef>
            </a:pPr>
            <a:r>
              <a:rPr dirty="0" sz="2050" spc="-110" b="0">
                <a:latin typeface="Cambria"/>
                <a:cs typeface="Cambria"/>
              </a:rPr>
              <a:t>"#$%&amp;#' ()#*+%&amp;,*-# </a:t>
            </a:r>
            <a:r>
              <a:rPr dirty="0" sz="2050" spc="580" b="0">
                <a:latin typeface="Cambria"/>
                <a:cs typeface="Cambria"/>
              </a:rPr>
              <a:t>. </a:t>
            </a:r>
            <a:r>
              <a:rPr dirty="0" sz="2050" spc="-225" b="0">
                <a:latin typeface="Cambria"/>
                <a:cs typeface="Cambria"/>
              </a:rPr>
              <a:t>/0&amp;-#</a:t>
            </a:r>
            <a:r>
              <a:rPr dirty="0" sz="2050" spc="-220" b="0">
                <a:latin typeface="Cambria"/>
                <a:cs typeface="Cambria"/>
              </a:rPr>
              <a:t> </a:t>
            </a:r>
            <a:r>
              <a:rPr dirty="0" sz="2050" spc="-160" b="0">
                <a:latin typeface="Cambria"/>
                <a:cs typeface="Cambria"/>
              </a:rPr>
              <a:t>+#$ </a:t>
            </a:r>
            <a:r>
              <a:rPr dirty="0" sz="2050" spc="-120" b="0">
                <a:latin typeface="Cambria"/>
                <a:cs typeface="Cambria"/>
              </a:rPr>
              <a:t>1%$-(#$ </a:t>
            </a:r>
            <a:r>
              <a:rPr dirty="0" sz="2050" spc="35" b="0">
                <a:latin typeface="Cambria"/>
                <a:cs typeface="Cambria"/>
              </a:rPr>
              <a:t>,2+013*,%4 </a:t>
            </a:r>
            <a:r>
              <a:rPr dirty="0" sz="2050" spc="-25" b="0">
                <a:latin typeface="Cambria"/>
                <a:cs typeface="Cambria"/>
              </a:rPr>
              <a:t>#* </a:t>
            </a:r>
            <a:r>
              <a:rPr dirty="0" sz="2050" spc="-125" b="0">
                <a:latin typeface="Cambria"/>
                <a:cs typeface="Cambria"/>
              </a:rPr>
              <a:t>&amp;#$5#-6,*6 </a:t>
            </a:r>
            <a:r>
              <a:rPr dirty="0" sz="2050" spc="160" b="0">
                <a:latin typeface="Cambria"/>
                <a:cs typeface="Cambria"/>
              </a:rPr>
              <a:t>(, </a:t>
            </a:r>
            <a:r>
              <a:rPr dirty="0" sz="2050" spc="-285" b="0">
                <a:latin typeface="Cambria"/>
                <a:cs typeface="Cambria"/>
              </a:rPr>
              <a:t>2307 </a:t>
            </a:r>
            <a:r>
              <a:rPr dirty="0" sz="2050" spc="-440" b="0">
                <a:latin typeface="Cambria"/>
                <a:cs typeface="Cambria"/>
              </a:rPr>
              <a:t> </a:t>
            </a:r>
            <a:r>
              <a:rPr dirty="0" sz="2050" spc="-25" b="0">
                <a:latin typeface="Cambria"/>
                <a:cs typeface="Cambria"/>
              </a:rPr>
              <a:t>18-,*39%#</a:t>
            </a:r>
            <a:r>
              <a:rPr dirty="0" sz="2050" spc="-5" b="0">
                <a:latin typeface="Cambria"/>
                <a:cs typeface="Cambria"/>
              </a:rPr>
              <a:t> </a:t>
            </a:r>
            <a:r>
              <a:rPr dirty="0" sz="2050" spc="-155" b="0">
                <a:latin typeface="Cambria"/>
                <a:cs typeface="Cambria"/>
              </a:rPr>
              <a:t>+#</a:t>
            </a:r>
            <a:r>
              <a:rPr dirty="0" sz="2050" b="0">
                <a:latin typeface="Cambria"/>
                <a:cs typeface="Cambria"/>
              </a:rPr>
              <a:t> </a:t>
            </a:r>
            <a:r>
              <a:rPr dirty="0" sz="2050" spc="-254" b="0">
                <a:latin typeface="Cambria"/>
                <a:cs typeface="Cambria"/>
              </a:rPr>
              <a:t>-#%47-3</a:t>
            </a:r>
            <a:r>
              <a:rPr dirty="0" sz="2050" spc="-195" b="0">
                <a:latin typeface="Cambria"/>
                <a:cs typeface="Cambria"/>
              </a:rPr>
              <a:t> </a:t>
            </a:r>
            <a:r>
              <a:rPr dirty="0" sz="2050" spc="30" b="0">
                <a:latin typeface="Cambria"/>
                <a:cs typeface="Cambria"/>
              </a:rPr>
              <a:t>: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294" y="1852814"/>
            <a:ext cx="8136255" cy="3167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805"/>
              </a:lnSpc>
              <a:spcBef>
                <a:spcPts val="95"/>
              </a:spcBef>
            </a:pPr>
            <a:r>
              <a:rPr dirty="0" u="sng" sz="2350" spc="-114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&amp;0)#</a:t>
            </a:r>
            <a:r>
              <a:rPr dirty="0" u="sng" sz="2350" spc="-67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3</a:t>
            </a:r>
            <a:r>
              <a:rPr dirty="0" u="sng" sz="2350" spc="-19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5</a:t>
            </a:r>
            <a:r>
              <a:rPr dirty="0" u="sng" sz="2350" spc="33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)"</a:t>
            </a:r>
            <a:r>
              <a:rPr dirty="0" u="sng" sz="2350" spc="-40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#</a:t>
            </a:r>
            <a:r>
              <a:rPr dirty="0" u="sng" sz="235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2350" spc="-75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6</a:t>
            </a:r>
            <a:endParaRPr sz="2350">
              <a:latin typeface="Cambria"/>
              <a:cs typeface="Cambria"/>
            </a:endParaRPr>
          </a:p>
          <a:p>
            <a:pPr marL="12700">
              <a:lnSpc>
                <a:spcPts val="2440"/>
              </a:lnSpc>
            </a:pPr>
            <a:r>
              <a:rPr dirty="0" sz="2050" spc="75">
                <a:latin typeface="Cambria"/>
                <a:cs typeface="Cambria"/>
              </a:rPr>
              <a:t>;</a:t>
            </a:r>
            <a:r>
              <a:rPr dirty="0" sz="2050" spc="170">
                <a:latin typeface="Cambria"/>
                <a:cs typeface="Cambria"/>
              </a:rPr>
              <a:t>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175">
                <a:latin typeface="Cambria"/>
                <a:cs typeface="Cambria"/>
              </a:rPr>
              <a:t>$</a:t>
            </a:r>
            <a:r>
              <a:rPr dirty="0" sz="2050" spc="-710">
                <a:latin typeface="Cambria"/>
                <a:cs typeface="Cambria"/>
              </a:rPr>
              <a:t>%</a:t>
            </a:r>
            <a:r>
              <a:rPr dirty="0" sz="2050" spc="-605">
                <a:latin typeface="Cambria"/>
                <a:cs typeface="Cambria"/>
              </a:rPr>
              <a:t>&lt;</a:t>
            </a:r>
            <a:r>
              <a:rPr dirty="0" sz="2050" spc="-390">
                <a:latin typeface="Cambria"/>
                <a:cs typeface="Cambria"/>
              </a:rPr>
              <a:t>#</a:t>
            </a:r>
            <a:r>
              <a:rPr dirty="0" sz="2050" spc="-355">
                <a:latin typeface="Cambria"/>
                <a:cs typeface="Cambria"/>
              </a:rPr>
              <a:t>6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50">
                <a:latin typeface="Cambria"/>
                <a:cs typeface="Cambria"/>
              </a:rPr>
              <a:t>#</a:t>
            </a:r>
            <a:r>
              <a:rPr dirty="0" sz="2050" spc="-210">
                <a:latin typeface="Cambria"/>
                <a:cs typeface="Cambria"/>
              </a:rPr>
              <a:t>$</a:t>
            </a:r>
            <a:r>
              <a:rPr dirty="0" sz="2050" spc="-459">
                <a:latin typeface="Cambria"/>
                <a:cs typeface="Cambria"/>
              </a:rPr>
              <a:t>6</a:t>
            </a:r>
            <a:r>
              <a:rPr dirty="0" sz="2050" spc="-10">
                <a:latin typeface="Cambria"/>
                <a:cs typeface="Cambria"/>
              </a:rPr>
              <a:t> </a:t>
            </a:r>
            <a:r>
              <a:rPr dirty="0" sz="2050" spc="114">
                <a:latin typeface="Cambria"/>
                <a:cs typeface="Cambria"/>
              </a:rPr>
              <a:t>,</a:t>
            </a:r>
            <a:r>
              <a:rPr dirty="0" sz="2050" spc="210">
                <a:latin typeface="Cambria"/>
                <a:cs typeface="Cambria"/>
              </a:rPr>
              <a:t>(</a:t>
            </a:r>
            <a:r>
              <a:rPr dirty="0" sz="2050" spc="-240">
                <a:latin typeface="Cambria"/>
                <a:cs typeface="Cambria"/>
              </a:rPr>
              <a:t>(</a:t>
            </a:r>
            <a:r>
              <a:rPr dirty="0" sz="2050" spc="-25">
                <a:latin typeface="Cambria"/>
                <a:cs typeface="Cambria"/>
              </a:rPr>
              <a:t>0*=</a:t>
            </a:r>
            <a:r>
              <a:rPr dirty="0" sz="2050" spc="-35">
                <a:latin typeface="Cambria"/>
                <a:cs typeface="Cambria"/>
              </a:rPr>
              <a:t>8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40">
                <a:latin typeface="Cambria"/>
                <a:cs typeface="Cambria"/>
              </a:rPr>
              <a:t>(</a:t>
            </a:r>
            <a:r>
              <a:rPr dirty="0" sz="2050" spc="-290">
                <a:latin typeface="Cambria"/>
                <a:cs typeface="Cambria"/>
              </a:rPr>
              <a:t>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90">
                <a:latin typeface="Cambria"/>
                <a:cs typeface="Cambria"/>
              </a:rPr>
              <a:t>+0</a:t>
            </a:r>
            <a:r>
              <a:rPr dirty="0" sz="2050" spc="-85">
                <a:latin typeface="Cambria"/>
                <a:cs typeface="Cambria"/>
              </a:rPr>
              <a:t>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75">
                <a:latin typeface="Cambria"/>
                <a:cs typeface="Cambria"/>
              </a:rPr>
              <a:t>$</a:t>
            </a:r>
            <a:r>
              <a:rPr dirty="0" sz="2050" spc="-725">
                <a:latin typeface="Cambria"/>
                <a:cs typeface="Cambria"/>
              </a:rPr>
              <a:t>%</a:t>
            </a:r>
            <a:r>
              <a:rPr dirty="0" sz="2050" spc="-565">
                <a:latin typeface="Cambria"/>
                <a:cs typeface="Cambria"/>
              </a:rPr>
              <a:t>&amp;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40">
                <a:latin typeface="Cambria"/>
                <a:cs typeface="Cambria"/>
              </a:rPr>
              <a:t>(</a:t>
            </a:r>
            <a:r>
              <a:rPr dirty="0" sz="2050" spc="-290">
                <a:latin typeface="Cambria"/>
                <a:cs typeface="Cambria"/>
              </a:rPr>
              <a:t>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320">
                <a:latin typeface="Cambria"/>
                <a:cs typeface="Cambria"/>
              </a:rPr>
              <a:t>=</a:t>
            </a:r>
            <a:r>
              <a:rPr dirty="0" sz="2050" spc="-400">
                <a:latin typeface="Cambria"/>
                <a:cs typeface="Cambria"/>
              </a:rPr>
              <a:t>&amp;</a:t>
            </a:r>
            <a:r>
              <a:rPr dirty="0" sz="2050" spc="-125">
                <a:latin typeface="Cambria"/>
                <a:cs typeface="Cambria"/>
              </a:rPr>
              <a:t>0</a:t>
            </a:r>
            <a:r>
              <a:rPr dirty="0" sz="2050" spc="-120">
                <a:latin typeface="Cambria"/>
                <a:cs typeface="Cambria"/>
              </a:rPr>
              <a:t>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100">
                <a:latin typeface="Cambria"/>
                <a:cs typeface="Cambria"/>
              </a:rPr>
              <a:t>2,</a:t>
            </a:r>
            <a:r>
              <a:rPr dirty="0" sz="2050" spc="95">
                <a:latin typeface="Cambria"/>
                <a:cs typeface="Cambria"/>
              </a:rPr>
              <a:t>(</a:t>
            </a:r>
            <a:r>
              <a:rPr dirty="0" sz="2050" spc="-240">
                <a:latin typeface="Cambria"/>
                <a:cs typeface="Cambria"/>
              </a:rPr>
              <a:t>(</a:t>
            </a:r>
            <a:r>
              <a:rPr dirty="0" sz="2050" spc="100">
                <a:latin typeface="Cambria"/>
                <a:cs typeface="Cambria"/>
              </a:rPr>
              <a:t>0</a:t>
            </a:r>
            <a:r>
              <a:rPr dirty="0" sz="2050" spc="75">
                <a:latin typeface="Cambria"/>
                <a:cs typeface="Cambria"/>
              </a:rPr>
              <a:t>*</a:t>
            </a:r>
            <a:r>
              <a:rPr dirty="0" sz="2050" spc="5">
                <a:latin typeface="Cambria"/>
                <a:cs typeface="Cambria"/>
              </a:rPr>
              <a:t> </a:t>
            </a:r>
            <a:r>
              <a:rPr dirty="0" sz="2050" spc="-475">
                <a:latin typeface="Cambria"/>
                <a:cs typeface="Cambria"/>
              </a:rPr>
              <a:t>9%</a:t>
            </a:r>
            <a:r>
              <a:rPr dirty="0" sz="2050" spc="-370">
                <a:latin typeface="Cambria"/>
                <a:cs typeface="Cambria"/>
              </a:rPr>
              <a:t>3</a:t>
            </a:r>
            <a:r>
              <a:rPr dirty="0" sz="2050" spc="-10">
                <a:latin typeface="Cambria"/>
                <a:cs typeface="Cambria"/>
              </a:rPr>
              <a:t> </a:t>
            </a:r>
            <a:r>
              <a:rPr dirty="0" sz="2050" spc="-220">
                <a:latin typeface="Cambria"/>
                <a:cs typeface="Cambria"/>
              </a:rPr>
              <a:t>+0</a:t>
            </a:r>
            <a:r>
              <a:rPr dirty="0" sz="2050" spc="-225">
                <a:latin typeface="Cambria"/>
                <a:cs typeface="Cambria"/>
              </a:rPr>
              <a:t>3</a:t>
            </a:r>
            <a:r>
              <a:rPr dirty="0" sz="2050" spc="-459">
                <a:latin typeface="Cambria"/>
                <a:cs typeface="Cambria"/>
              </a:rPr>
              <a:t>6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305">
                <a:latin typeface="Cambria"/>
                <a:cs typeface="Cambria"/>
              </a:rPr>
              <a:t>&gt;</a:t>
            </a:r>
            <a:r>
              <a:rPr dirty="0" sz="2050" spc="-310">
                <a:latin typeface="Cambria"/>
                <a:cs typeface="Cambria"/>
              </a:rPr>
              <a:t>6</a:t>
            </a:r>
            <a:r>
              <a:rPr dirty="0" sz="2050" spc="-580">
                <a:latin typeface="Cambria"/>
                <a:cs typeface="Cambria"/>
              </a:rPr>
              <a:t>&amp;</a:t>
            </a:r>
            <a:r>
              <a:rPr dirty="0" sz="2050" spc="-290">
                <a:latin typeface="Cambria"/>
                <a:cs typeface="Cambria"/>
              </a:rPr>
              <a:t>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35">
                <a:latin typeface="Cambria"/>
                <a:cs typeface="Cambria"/>
              </a:rPr>
              <a:t>2</a:t>
            </a:r>
            <a:r>
              <a:rPr dirty="0" sz="2050" spc="-580">
                <a:latin typeface="Cambria"/>
                <a:cs typeface="Cambria"/>
              </a:rPr>
              <a:t>3</a:t>
            </a:r>
            <a:r>
              <a:rPr dirty="0" sz="2050" spc="-25">
                <a:latin typeface="Cambria"/>
                <a:cs typeface="Cambria"/>
              </a:rPr>
              <a:t>#</a:t>
            </a:r>
            <a:r>
              <a:rPr dirty="0" sz="2050" spc="-20">
                <a:latin typeface="Cambria"/>
                <a:cs typeface="Cambria"/>
              </a:rPr>
              <a:t>*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90">
                <a:latin typeface="Cambria"/>
                <a:cs typeface="Cambria"/>
              </a:rPr>
              <a:t>=0*</a:t>
            </a:r>
            <a:r>
              <a:rPr dirty="0" sz="2050" spc="-90">
                <a:latin typeface="Cambria"/>
                <a:cs typeface="Cambria"/>
              </a:rPr>
              <a:t>/</a:t>
            </a:r>
            <a:r>
              <a:rPr dirty="0" sz="2050" spc="-240">
                <a:latin typeface="Cambria"/>
                <a:cs typeface="Cambria"/>
              </a:rPr>
              <a:t>(</a:t>
            </a:r>
            <a:r>
              <a:rPr dirty="0" sz="2050" spc="-300">
                <a:latin typeface="Cambria"/>
                <a:cs typeface="Cambria"/>
              </a:rPr>
              <a:t>8?</a:t>
            </a:r>
            <a:endParaRPr sz="2050">
              <a:latin typeface="Cambria"/>
              <a:cs typeface="Cambria"/>
            </a:endParaRPr>
          </a:p>
          <a:p>
            <a:pPr marL="342265">
              <a:lnSpc>
                <a:spcPts val="2435"/>
              </a:lnSpc>
              <a:tabLst>
                <a:tab pos="672465" algn="l"/>
              </a:tabLst>
            </a:pPr>
            <a:r>
              <a:rPr dirty="0" sz="2050" spc="-15">
                <a:latin typeface="Times New Roman"/>
                <a:cs typeface="Times New Roman"/>
              </a:rPr>
              <a:t>-	</a:t>
            </a:r>
            <a:r>
              <a:rPr dirty="0" sz="2050" spc="25">
                <a:latin typeface="Cambria"/>
                <a:cs typeface="Cambria"/>
              </a:rPr>
              <a:t>;#$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90">
                <a:latin typeface="Cambria"/>
                <a:cs typeface="Cambria"/>
              </a:rPr>
              <a:t>=#*0%4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110">
                <a:latin typeface="Cambria"/>
                <a:cs typeface="Cambria"/>
              </a:rPr>
              <a:t>$0*6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90">
                <a:latin typeface="Cambria"/>
                <a:cs typeface="Cambria"/>
              </a:rPr>
              <a:t>/(8-@3$</a:t>
            </a:r>
            <a:r>
              <a:rPr dirty="0" sz="2050" spc="-165">
                <a:latin typeface="Cambria"/>
                <a:cs typeface="Cambria"/>
              </a:rPr>
              <a:t> </a:t>
            </a:r>
            <a:r>
              <a:rPr dirty="0" sz="2050" spc="-300">
                <a:latin typeface="Cambria"/>
                <a:cs typeface="Cambria"/>
              </a:rPr>
              <a:t>A</a:t>
            </a:r>
            <a:r>
              <a:rPr dirty="0" sz="2050" spc="-150">
                <a:latin typeface="Cambria"/>
                <a:cs typeface="Cambria"/>
              </a:rPr>
              <a:t> </a:t>
            </a:r>
            <a:r>
              <a:rPr dirty="0" sz="2050" spc="-260">
                <a:latin typeface="Cambria"/>
                <a:cs typeface="Cambria"/>
              </a:rPr>
              <a:t>BCD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375">
                <a:latin typeface="Cambria"/>
                <a:cs typeface="Cambria"/>
              </a:rPr>
              <a:t>#6</a:t>
            </a:r>
            <a:r>
              <a:rPr dirty="0" sz="2050" spc="-229">
                <a:latin typeface="Cambria"/>
                <a:cs typeface="Cambria"/>
              </a:rPr>
              <a:t> </a:t>
            </a:r>
            <a:r>
              <a:rPr dirty="0" sz="2050" spc="-235">
                <a:latin typeface="Cambria"/>
                <a:cs typeface="Cambria"/>
              </a:rPr>
              <a:t>(#$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15">
                <a:latin typeface="Cambria"/>
                <a:cs typeface="Cambria"/>
              </a:rPr>
              <a:t>53#+$</a:t>
            </a:r>
            <a:r>
              <a:rPr dirty="0" sz="2050" spc="5">
                <a:latin typeface="Cambria"/>
                <a:cs typeface="Cambria"/>
              </a:rPr>
              <a:t> </a:t>
            </a:r>
            <a:r>
              <a:rPr dirty="0" sz="2050" spc="-110">
                <a:latin typeface="Cambria"/>
                <a:cs typeface="Cambria"/>
              </a:rPr>
              <a:t>$0*6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5">
                <a:latin typeface="Cambria"/>
                <a:cs typeface="Cambria"/>
              </a:rPr>
              <a:t>#*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55">
                <a:latin typeface="Cambria"/>
                <a:cs typeface="Cambria"/>
              </a:rPr>
              <a:t>,55%3$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490">
                <a:latin typeface="Cambria"/>
                <a:cs typeface="Cambria"/>
              </a:rPr>
              <a:t>$%&amp;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65">
                <a:latin typeface="Cambria"/>
                <a:cs typeface="Cambria"/>
              </a:rPr>
              <a:t>(#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35">
                <a:latin typeface="Cambria"/>
                <a:cs typeface="Cambria"/>
              </a:rPr>
              <a:t>$0(?</a:t>
            </a:r>
            <a:endParaRPr sz="2050">
              <a:latin typeface="Cambria"/>
              <a:cs typeface="Cambria"/>
            </a:endParaRPr>
          </a:p>
          <a:p>
            <a:pPr marL="342265">
              <a:lnSpc>
                <a:spcPts val="2435"/>
              </a:lnSpc>
              <a:tabLst>
                <a:tab pos="672465" algn="l"/>
              </a:tabLst>
            </a:pPr>
            <a:r>
              <a:rPr dirty="0" sz="2050" spc="-15">
                <a:latin typeface="Times New Roman"/>
                <a:cs typeface="Times New Roman"/>
              </a:rPr>
              <a:t>-	</a:t>
            </a:r>
            <a:r>
              <a:rPr dirty="0" sz="2050" spc="25">
                <a:latin typeface="Cambria"/>
                <a:cs typeface="Cambria"/>
              </a:rPr>
              <a:t>;#$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95">
                <a:latin typeface="Cambria"/>
                <a:cs typeface="Cambria"/>
              </a:rPr>
              <a:t>(012,3&amp;#$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04">
                <a:latin typeface="Cambria"/>
                <a:cs typeface="Cambria"/>
              </a:rPr>
              <a:t>&amp;#50$#*6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490">
                <a:latin typeface="Cambria"/>
                <a:cs typeface="Cambria"/>
              </a:rPr>
              <a:t>$%&amp;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65">
                <a:latin typeface="Cambria"/>
                <a:cs typeface="Cambria"/>
              </a:rPr>
              <a:t>(#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175">
                <a:latin typeface="Cambria"/>
                <a:cs typeface="Cambria"/>
              </a:rPr>
              <a:t>20&amp;+</a:t>
            </a:r>
            <a:r>
              <a:rPr dirty="0" sz="2050" spc="5">
                <a:latin typeface="Cambria"/>
                <a:cs typeface="Cambria"/>
              </a:rPr>
              <a:t> </a:t>
            </a:r>
            <a:r>
              <a:rPr dirty="0" sz="2050" spc="-365">
                <a:latin typeface="Cambria"/>
                <a:cs typeface="Cambria"/>
              </a:rPr>
              <a:t>+%</a:t>
            </a:r>
            <a:r>
              <a:rPr dirty="0" sz="2050" spc="-75">
                <a:latin typeface="Cambria"/>
                <a:cs typeface="Cambria"/>
              </a:rPr>
              <a:t> </a:t>
            </a:r>
            <a:r>
              <a:rPr dirty="0" sz="2050" spc="35">
                <a:latin typeface="Cambria"/>
                <a:cs typeface="Cambria"/>
              </a:rPr>
              <a:t>2,((0*</a:t>
            </a:r>
            <a:r>
              <a:rPr dirty="0" sz="2050" spc="5">
                <a:latin typeface="Cambria"/>
                <a:cs typeface="Cambria"/>
              </a:rPr>
              <a:t> </a:t>
            </a:r>
            <a:r>
              <a:rPr dirty="0" sz="2050" spc="-650">
                <a:latin typeface="Cambria"/>
                <a:cs typeface="Cambria"/>
              </a:rPr>
              <a:t>E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10">
                <a:latin typeface="Cambria"/>
                <a:cs typeface="Cambria"/>
              </a:rPr>
              <a:t>50$3630*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65">
                <a:latin typeface="Cambria"/>
                <a:cs typeface="Cambria"/>
              </a:rPr>
              <a:t>+),66#*6#</a:t>
            </a:r>
            <a:r>
              <a:rPr dirty="0" sz="2050" spc="5">
                <a:latin typeface="Cambria"/>
                <a:cs typeface="Cambria"/>
              </a:rPr>
              <a:t> </a:t>
            </a:r>
            <a:r>
              <a:rPr dirty="0" sz="2050" spc="-395">
                <a:latin typeface="Cambria"/>
                <a:cs typeface="Cambria"/>
              </a:rPr>
              <a:t>FGH?</a:t>
            </a:r>
            <a:endParaRPr sz="2050">
              <a:latin typeface="Cambria"/>
              <a:cs typeface="Cambria"/>
            </a:endParaRPr>
          </a:p>
          <a:p>
            <a:pPr marL="342265">
              <a:lnSpc>
                <a:spcPts val="2435"/>
              </a:lnSpc>
              <a:tabLst>
                <a:tab pos="672465" algn="l"/>
              </a:tabLst>
            </a:pPr>
            <a:r>
              <a:rPr dirty="0" sz="2050" spc="-15">
                <a:latin typeface="Times New Roman"/>
                <a:cs typeface="Times New Roman"/>
              </a:rPr>
              <a:t>-	</a:t>
            </a:r>
            <a:r>
              <a:rPr dirty="0" sz="2050" spc="25">
                <a:latin typeface="Cambria"/>
                <a:cs typeface="Cambria"/>
              </a:rPr>
              <a:t>;#$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60">
                <a:latin typeface="Cambria"/>
                <a:cs typeface="Cambria"/>
              </a:rPr>
              <a:t>2&amp;,$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114">
                <a:latin typeface="Cambria"/>
                <a:cs typeface="Cambria"/>
              </a:rPr>
              <a:t>$0*6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20">
                <a:latin typeface="Cambria"/>
                <a:cs typeface="Cambria"/>
              </a:rPr>
              <a:t>-&amp;03$8$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490">
                <a:latin typeface="Cambria"/>
                <a:cs typeface="Cambria"/>
              </a:rPr>
              <a:t>$%&amp;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160">
                <a:latin typeface="Cambria"/>
                <a:cs typeface="Cambria"/>
              </a:rPr>
              <a:t>(,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310">
                <a:latin typeface="Cambria"/>
                <a:cs typeface="Cambria"/>
              </a:rPr>
              <a:t>5036&amp;3*#?</a:t>
            </a:r>
            <a:endParaRPr sz="2050">
              <a:latin typeface="Cambria"/>
              <a:cs typeface="Cambria"/>
            </a:endParaRPr>
          </a:p>
          <a:p>
            <a:pPr marL="342265">
              <a:lnSpc>
                <a:spcPts val="2420"/>
              </a:lnSpc>
              <a:tabLst>
                <a:tab pos="672465" algn="l"/>
              </a:tabLst>
            </a:pPr>
            <a:r>
              <a:rPr dirty="0" sz="2050" spc="-15">
                <a:latin typeface="Times New Roman"/>
                <a:cs typeface="Times New Roman"/>
              </a:rPr>
              <a:t>-	</a:t>
            </a:r>
            <a:r>
              <a:rPr dirty="0" sz="2050" spc="265">
                <a:latin typeface="Cambria"/>
                <a:cs typeface="Cambria"/>
              </a:rPr>
              <a:t>IJ,*6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55">
                <a:latin typeface="Cambria"/>
                <a:cs typeface="Cambria"/>
              </a:rPr>
              <a:t>+#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320">
                <a:latin typeface="Cambria"/>
                <a:cs typeface="Cambria"/>
              </a:rPr>
              <a:t>+82%6#&amp;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65">
                <a:latin typeface="Cambria"/>
                <a:cs typeface="Cambria"/>
              </a:rPr>
              <a:t>(#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450">
                <a:latin typeface="Cambria"/>
                <a:cs typeface="Cambria"/>
              </a:rPr>
              <a:t>6#$6K</a:t>
            </a:r>
            <a:r>
              <a:rPr dirty="0" sz="2050" spc="-390">
                <a:latin typeface="Cambria"/>
                <a:cs typeface="Cambria"/>
              </a:rPr>
              <a:t> </a:t>
            </a:r>
            <a:r>
              <a:rPr dirty="0" sz="2050" spc="-265">
                <a:latin typeface="Cambria"/>
                <a:cs typeface="Cambria"/>
              </a:rPr>
              <a:t>(#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445">
                <a:latin typeface="Cambria"/>
                <a:cs typeface="Cambria"/>
              </a:rPr>
              <a:t>$%&lt;#6</a:t>
            </a:r>
            <a:r>
              <a:rPr dirty="0" sz="2050" spc="-190">
                <a:latin typeface="Cambria"/>
                <a:cs typeface="Cambria"/>
              </a:rPr>
              <a:t> </a:t>
            </a:r>
            <a:r>
              <a:rPr dirty="0" sz="2050" spc="-280">
                <a:latin typeface="Cambria"/>
                <a:cs typeface="Cambria"/>
              </a:rPr>
              <a:t>+036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120">
                <a:latin typeface="Cambria"/>
                <a:cs typeface="Cambria"/>
              </a:rPr>
              <a:t>-0*6&amp;,-6#&amp;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35">
                <a:latin typeface="Cambria"/>
                <a:cs typeface="Cambria"/>
              </a:rPr>
              <a:t>(#$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20">
                <a:latin typeface="Cambria"/>
                <a:cs typeface="Cambria"/>
              </a:rPr>
              <a:t>1%$-(#$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365">
                <a:latin typeface="Cambria"/>
                <a:cs typeface="Cambria"/>
              </a:rPr>
              <a:t>+%</a:t>
            </a:r>
            <a:endParaRPr sz="2050">
              <a:latin typeface="Cambria"/>
              <a:cs typeface="Cambria"/>
            </a:endParaRPr>
          </a:p>
          <a:p>
            <a:pPr marL="672465">
              <a:lnSpc>
                <a:spcPts val="2435"/>
              </a:lnSpc>
            </a:pPr>
            <a:r>
              <a:rPr dirty="0" sz="2050" spc="-220">
                <a:latin typeface="Cambria"/>
                <a:cs typeface="Cambria"/>
              </a:rPr>
              <a:t>58&amp;3*8#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370">
                <a:latin typeface="Cambria"/>
                <a:cs typeface="Cambria"/>
              </a:rPr>
              <a:t>#6</a:t>
            </a:r>
            <a:r>
              <a:rPr dirty="0" sz="2050" spc="-325">
                <a:latin typeface="Cambria"/>
                <a:cs typeface="Cambria"/>
              </a:rPr>
              <a:t> </a:t>
            </a:r>
            <a:r>
              <a:rPr dirty="0" sz="2050" spc="-360">
                <a:latin typeface="Cambria"/>
                <a:cs typeface="Cambria"/>
              </a:rPr>
              <a:t>&amp;#*6&amp;#&amp;</a:t>
            </a:r>
            <a:r>
              <a:rPr dirty="0" sz="2050" spc="-180">
                <a:latin typeface="Cambria"/>
                <a:cs typeface="Cambria"/>
              </a:rPr>
              <a:t> </a:t>
            </a:r>
            <a:r>
              <a:rPr dirty="0" sz="2050" spc="-265">
                <a:latin typeface="Cambria"/>
                <a:cs typeface="Cambria"/>
              </a:rPr>
              <a:t>(#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165">
                <a:latin typeface="Cambria"/>
                <a:cs typeface="Cambria"/>
              </a:rPr>
              <a:t>J#*6&amp;#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0">
                <a:latin typeface="Cambria"/>
                <a:cs typeface="Cambria"/>
              </a:rPr>
              <a:t>#*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180">
                <a:latin typeface="Cambria"/>
                <a:cs typeface="Cambria"/>
              </a:rPr>
              <a:t>$0%//(,*6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15">
                <a:latin typeface="Cambria"/>
                <a:cs typeface="Cambria"/>
              </a:rPr>
              <a:t>F6&amp;,*$J#&amp;$#H?</a:t>
            </a:r>
            <a:endParaRPr sz="2050">
              <a:latin typeface="Cambria"/>
              <a:cs typeface="Cambria"/>
            </a:endParaRPr>
          </a:p>
          <a:p>
            <a:pPr marL="342265">
              <a:lnSpc>
                <a:spcPts val="2435"/>
              </a:lnSpc>
              <a:tabLst>
                <a:tab pos="672465" algn="l"/>
              </a:tabLst>
            </a:pPr>
            <a:r>
              <a:rPr dirty="0" sz="2050" spc="-15">
                <a:latin typeface="Times New Roman"/>
                <a:cs typeface="Times New Roman"/>
              </a:rPr>
              <a:t>-	</a:t>
            </a:r>
            <a:r>
              <a:rPr dirty="0" sz="2050" spc="-114">
                <a:latin typeface="Cambria"/>
                <a:cs typeface="Cambria"/>
              </a:rPr>
              <a:t>L%&amp;,*6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65">
                <a:latin typeface="Cambria"/>
                <a:cs typeface="Cambria"/>
              </a:rPr>
              <a:t>(#</a:t>
            </a:r>
            <a:r>
              <a:rPr dirty="0" sz="2050" spc="-185">
                <a:latin typeface="Cambria"/>
                <a:cs typeface="Cambria"/>
              </a:rPr>
              <a:t> </a:t>
            </a:r>
            <a:r>
              <a:rPr dirty="0" sz="2050" spc="-345">
                <a:latin typeface="Cambria"/>
                <a:cs typeface="Cambria"/>
              </a:rPr>
              <a:t>6#$6</a:t>
            </a:r>
            <a:r>
              <a:rPr dirty="0" sz="2050" spc="-325">
                <a:latin typeface="Cambria"/>
                <a:cs typeface="Cambria"/>
              </a:rPr>
              <a:t> </a:t>
            </a:r>
            <a:r>
              <a:rPr dirty="0" sz="2050" spc="-265">
                <a:latin typeface="Cambria"/>
                <a:cs typeface="Cambria"/>
              </a:rPr>
              <a:t>(#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65">
                <a:latin typeface="Cambria"/>
                <a:cs typeface="Cambria"/>
              </a:rPr>
              <a:t>J#*6&amp;#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0">
                <a:latin typeface="Cambria"/>
                <a:cs typeface="Cambria"/>
              </a:rPr>
              <a:t>*#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80">
                <a:latin typeface="Cambria"/>
                <a:cs typeface="Cambria"/>
              </a:rPr>
              <a:t>+036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125">
                <a:latin typeface="Cambria"/>
                <a:cs typeface="Cambria"/>
              </a:rPr>
              <a:t>5,$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35">
                <a:latin typeface="Cambria"/>
                <a:cs typeface="Cambria"/>
              </a:rPr>
              <a:t>$#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290">
                <a:latin typeface="Cambria"/>
                <a:cs typeface="Cambria"/>
              </a:rPr>
              <a:t>M)2012#&amp;))?</a:t>
            </a:r>
            <a:endParaRPr sz="2050">
              <a:latin typeface="Cambria"/>
              <a:cs typeface="Cambria"/>
            </a:endParaRPr>
          </a:p>
          <a:p>
            <a:pPr marL="672465" marR="792480" indent="-330200">
              <a:lnSpc>
                <a:spcPts val="2450"/>
              </a:lnSpc>
              <a:spcBef>
                <a:spcPts val="70"/>
              </a:spcBef>
              <a:tabLst>
                <a:tab pos="672465" algn="l"/>
              </a:tabLst>
            </a:pPr>
            <a:r>
              <a:rPr dirty="0" sz="2050" spc="-15">
                <a:latin typeface="Times New Roman"/>
                <a:cs typeface="Times New Roman"/>
              </a:rPr>
              <a:t>-	</a:t>
            </a:r>
            <a:r>
              <a:rPr dirty="0" sz="2050" spc="125">
                <a:latin typeface="Cambria"/>
                <a:cs typeface="Cambria"/>
              </a:rPr>
              <a:t>;#</a:t>
            </a:r>
            <a:r>
              <a:rPr dirty="0" sz="2050">
                <a:latin typeface="Cambria"/>
                <a:cs typeface="Cambria"/>
              </a:rPr>
              <a:t> </a:t>
            </a:r>
            <a:r>
              <a:rPr dirty="0" sz="2050" spc="-445">
                <a:latin typeface="Cambria"/>
                <a:cs typeface="Cambria"/>
              </a:rPr>
              <a:t>$%&lt;#6</a:t>
            </a:r>
            <a:r>
              <a:rPr dirty="0" sz="2050" spc="-440">
                <a:latin typeface="Cambria"/>
                <a:cs typeface="Cambria"/>
              </a:rPr>
              <a:t> </a:t>
            </a:r>
            <a:r>
              <a:rPr dirty="0" sz="2050" spc="-280">
                <a:latin typeface="Cambria"/>
                <a:cs typeface="Cambria"/>
              </a:rPr>
              <a:t>+036</a:t>
            </a:r>
            <a:r>
              <a:rPr dirty="0" sz="2050" spc="-175">
                <a:latin typeface="Cambria"/>
                <a:cs typeface="Cambria"/>
              </a:rPr>
              <a:t> </a:t>
            </a:r>
            <a:r>
              <a:rPr dirty="0" sz="2050" spc="-100">
                <a:latin typeface="Cambria"/>
                <a:cs typeface="Cambria"/>
              </a:rPr>
              <a:t>1,3*6#*3&amp;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65">
                <a:latin typeface="Cambria"/>
                <a:cs typeface="Cambria"/>
              </a:rPr>
              <a:t>(#</a:t>
            </a:r>
            <a:r>
              <a:rPr dirty="0" sz="2050" spc="-190">
                <a:latin typeface="Cambria"/>
                <a:cs typeface="Cambria"/>
              </a:rPr>
              <a:t> </a:t>
            </a:r>
            <a:r>
              <a:rPr dirty="0" sz="2050" spc="-285">
                <a:latin typeface="Cambria"/>
                <a:cs typeface="Cambria"/>
              </a:rPr>
              <a:t>5(%$</a:t>
            </a:r>
            <a:r>
              <a:rPr dirty="0" sz="2050" spc="-170">
                <a:latin typeface="Cambria"/>
                <a:cs typeface="Cambria"/>
              </a:rPr>
              <a:t> </a:t>
            </a:r>
            <a:r>
              <a:rPr dirty="0" sz="2050" spc="-65">
                <a:latin typeface="Cambria"/>
                <a:cs typeface="Cambria"/>
              </a:rPr>
              <a:t>(0*=6#15$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95">
                <a:latin typeface="Cambria"/>
                <a:cs typeface="Cambria"/>
              </a:rPr>
              <a:t>50$$32(#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114">
                <a:latin typeface="Cambria"/>
                <a:cs typeface="Cambria"/>
              </a:rPr>
              <a:t>,((0*=8K</a:t>
            </a:r>
            <a:r>
              <a:rPr dirty="0" sz="2050" spc="-5">
                <a:latin typeface="Cambria"/>
                <a:cs typeface="Cambria"/>
              </a:rPr>
              <a:t> </a:t>
            </a:r>
            <a:r>
              <a:rPr dirty="0" sz="2050" spc="-20">
                <a:latin typeface="Cambria"/>
                <a:cs typeface="Cambria"/>
              </a:rPr>
              <a:t>#* </a:t>
            </a:r>
            <a:r>
              <a:rPr dirty="0" sz="2050" spc="-440">
                <a:latin typeface="Cambria"/>
                <a:cs typeface="Cambria"/>
              </a:rPr>
              <a:t> </a:t>
            </a:r>
            <a:r>
              <a:rPr dirty="0" sz="2050" spc="-260">
                <a:latin typeface="Cambria"/>
                <a:cs typeface="Cambria"/>
              </a:rPr>
              <a:t>3$0186&amp;3#</a:t>
            </a:r>
            <a:endParaRPr sz="20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3160" y="2177522"/>
            <a:ext cx="3342278" cy="334040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60924" y="2640523"/>
            <a:ext cx="3330477" cy="241798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86985" y="676058"/>
            <a:ext cx="7988300" cy="15455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630"/>
              </a:lnSpc>
              <a:spcBef>
                <a:spcPts val="130"/>
              </a:spcBef>
            </a:pPr>
            <a:r>
              <a:rPr dirty="0" u="sng" sz="2200" spc="14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7"#+,"#</a:t>
            </a:r>
            <a:r>
              <a:rPr dirty="0" u="sng" sz="2200" spc="2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2200" spc="-68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6</a:t>
            </a:r>
            <a:r>
              <a:rPr dirty="0" sz="2200" spc="-35" b="1">
                <a:latin typeface="Cambria"/>
                <a:cs typeface="Cambria"/>
              </a:rPr>
              <a:t> </a:t>
            </a:r>
            <a:r>
              <a:rPr dirty="0" sz="1950" spc="245" b="1">
                <a:latin typeface="Cambria"/>
                <a:cs typeface="Cambria"/>
              </a:rPr>
              <a:t>89.4").:",</a:t>
            </a:r>
            <a:r>
              <a:rPr dirty="0" sz="1950" spc="15" b="1">
                <a:latin typeface="Cambria"/>
                <a:cs typeface="Cambria"/>
              </a:rPr>
              <a:t> </a:t>
            </a:r>
            <a:r>
              <a:rPr dirty="0" sz="1950" spc="-170" b="1">
                <a:latin typeface="Cambria"/>
                <a:cs typeface="Cambria"/>
              </a:rPr>
              <a:t>4"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300" b="1">
                <a:latin typeface="Cambria"/>
                <a:cs typeface="Cambria"/>
              </a:rPr>
              <a:t>.:,0)02;$,"</a:t>
            </a:r>
            <a:r>
              <a:rPr dirty="0" sz="1950" spc="15" b="1">
                <a:latin typeface="Cambria"/>
                <a:cs typeface="Cambria"/>
              </a:rPr>
              <a:t> </a:t>
            </a:r>
            <a:r>
              <a:rPr dirty="0" sz="1950" spc="160" b="1">
                <a:latin typeface="Cambria"/>
                <a:cs typeface="Cambria"/>
              </a:rPr>
              <a:t>*;#</a:t>
            </a:r>
            <a:r>
              <a:rPr dirty="0" sz="1950" spc="15" b="1">
                <a:latin typeface="Cambria"/>
                <a:cs typeface="Cambria"/>
              </a:rPr>
              <a:t> </a:t>
            </a:r>
            <a:r>
              <a:rPr dirty="0" sz="1950" spc="80" b="1">
                <a:latin typeface="Cambria"/>
                <a:cs typeface="Cambria"/>
              </a:rPr>
              <a:t>&lt;+"</a:t>
            </a:r>
            <a:r>
              <a:rPr dirty="0" sz="1950" spc="20" b="1">
                <a:latin typeface="Cambria"/>
                <a:cs typeface="Cambria"/>
              </a:rPr>
              <a:t> </a:t>
            </a:r>
            <a:r>
              <a:rPr dirty="0" sz="1950" spc="-235">
                <a:latin typeface="Cambria"/>
                <a:cs typeface="Cambria"/>
              </a:rPr>
              <a:t>(#</a:t>
            </a:r>
            <a:r>
              <a:rPr dirty="0" sz="1950" spc="-180">
                <a:latin typeface="Cambria"/>
                <a:cs typeface="Cambria"/>
              </a:rPr>
              <a:t> </a:t>
            </a:r>
            <a:r>
              <a:rPr dirty="0" sz="1950" spc="-405">
                <a:latin typeface="Cambria"/>
                <a:cs typeface="Cambria"/>
              </a:rPr>
              <a:t>$%&lt;#6</a:t>
            </a:r>
            <a:r>
              <a:rPr dirty="0" sz="1950" spc="-380">
                <a:latin typeface="Cambria"/>
                <a:cs typeface="Cambria"/>
              </a:rPr>
              <a:t> </a:t>
            </a:r>
            <a:r>
              <a:rPr dirty="0" sz="1950" spc="555">
                <a:latin typeface="Cambria"/>
                <a:cs typeface="Cambria"/>
              </a:rPr>
              <a:t>,</a:t>
            </a:r>
            <a:r>
              <a:rPr dirty="0" sz="1950" spc="15">
                <a:latin typeface="Cambria"/>
                <a:cs typeface="Cambria"/>
              </a:rPr>
              <a:t> </a:t>
            </a:r>
            <a:r>
              <a:rPr dirty="0" sz="1950" spc="-254">
                <a:latin typeface="Cambria"/>
                <a:cs typeface="Cambria"/>
              </a:rPr>
              <a:t>&amp;#-%(8</a:t>
            </a:r>
            <a:r>
              <a:rPr dirty="0" sz="1950" spc="10">
                <a:latin typeface="Cambria"/>
                <a:cs typeface="Cambria"/>
              </a:rPr>
              <a:t> </a:t>
            </a:r>
            <a:r>
              <a:rPr dirty="0" sz="1950" spc="-440">
                <a:latin typeface="Cambria"/>
                <a:cs typeface="Cambria"/>
              </a:rPr>
              <a:t>$%&amp;</a:t>
            </a:r>
            <a:r>
              <a:rPr dirty="0" sz="1950" spc="10">
                <a:latin typeface="Cambria"/>
                <a:cs typeface="Cambria"/>
              </a:rPr>
              <a:t> </a:t>
            </a:r>
            <a:r>
              <a:rPr dirty="0" sz="1950" spc="-235">
                <a:latin typeface="Cambria"/>
                <a:cs typeface="Cambria"/>
              </a:rPr>
              <a:t>(#</a:t>
            </a:r>
            <a:endParaRPr sz="1950">
              <a:latin typeface="Cambria"/>
              <a:cs typeface="Cambria"/>
            </a:endParaRPr>
          </a:p>
          <a:p>
            <a:pPr marL="12700">
              <a:lnSpc>
                <a:spcPts val="2325"/>
              </a:lnSpc>
            </a:pPr>
            <a:r>
              <a:rPr dirty="0" sz="1950" spc="60">
                <a:latin typeface="Cambria"/>
                <a:cs typeface="Cambria"/>
              </a:rPr>
              <a:t>2,((0*</a:t>
            </a:r>
            <a:r>
              <a:rPr dirty="0" sz="1950" spc="10">
                <a:latin typeface="Cambria"/>
                <a:cs typeface="Cambria"/>
              </a:rPr>
              <a:t> </a:t>
            </a:r>
            <a:r>
              <a:rPr dirty="0" sz="1950" spc="-175" b="1">
                <a:latin typeface="Cambria"/>
                <a:cs typeface="Cambria"/>
              </a:rPr>
              <a:t>=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-170" b="1">
                <a:latin typeface="Cambria"/>
                <a:cs typeface="Cambria"/>
              </a:rPr>
              <a:t>4"</a:t>
            </a:r>
            <a:r>
              <a:rPr dirty="0" sz="1950" spc="15" b="1">
                <a:latin typeface="Cambria"/>
                <a:cs typeface="Cambria"/>
              </a:rPr>
              <a:t> </a:t>
            </a:r>
            <a:r>
              <a:rPr dirty="0" sz="1950" spc="-195" b="1">
                <a:latin typeface="Cambria"/>
                <a:cs typeface="Cambria"/>
              </a:rPr>
              <a:t>#+&gt;"$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-140" b="1">
                <a:latin typeface="Cambria"/>
                <a:cs typeface="Cambria"/>
              </a:rPr>
              <a:t>"#$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20" b="1">
                <a:latin typeface="Cambria"/>
                <a:cs typeface="Cambria"/>
              </a:rPr>
              <a:t>13")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100" b="1">
                <a:latin typeface="Cambria"/>
                <a:cs typeface="Cambria"/>
              </a:rPr>
              <a:t>?4-.9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-25" b="1">
                <a:latin typeface="Cambria"/>
                <a:cs typeface="Cambria"/>
              </a:rPr>
              <a:t>40,#&lt;+"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-130" b="1">
                <a:latin typeface="Cambria"/>
                <a:cs typeface="Cambria"/>
              </a:rPr>
              <a:t>#"#</a:t>
            </a:r>
            <a:r>
              <a:rPr dirty="0" sz="1950" spc="15" b="1">
                <a:latin typeface="Cambria"/>
                <a:cs typeface="Cambria"/>
              </a:rPr>
              <a:t> </a:t>
            </a:r>
            <a:r>
              <a:rPr dirty="0" sz="1950" spc="-335" b="1">
                <a:latin typeface="Cambria"/>
                <a:cs typeface="Cambria"/>
              </a:rPr>
              <a:t>@ABC</a:t>
            </a:r>
            <a:r>
              <a:rPr dirty="0" sz="1950" spc="-270" b="1">
                <a:latin typeface="Cambria"/>
                <a:cs typeface="Cambria"/>
              </a:rPr>
              <a:t> </a:t>
            </a:r>
            <a:r>
              <a:rPr dirty="0" sz="1950" spc="-70" b="1">
                <a:latin typeface="Cambria"/>
                <a:cs typeface="Cambria"/>
              </a:rPr>
              <a:t>#0)$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-325" b="1">
                <a:latin typeface="Cambria"/>
                <a:cs typeface="Cambria"/>
              </a:rPr>
              <a:t>D</a:t>
            </a:r>
            <a:r>
              <a:rPr dirty="0" sz="1950" spc="-195" b="1">
                <a:latin typeface="Cambria"/>
                <a:cs typeface="Cambria"/>
              </a:rPr>
              <a:t> </a:t>
            </a:r>
            <a:r>
              <a:rPr dirty="0" sz="1950" spc="-65" b="1">
                <a:latin typeface="Cambria"/>
                <a:cs typeface="Cambria"/>
              </a:rPr>
              <a:t>4E-?4021</a:t>
            </a:r>
            <a:r>
              <a:rPr dirty="0" sz="1950" spc="5" b="1">
                <a:latin typeface="Cambria"/>
                <a:cs typeface="Cambria"/>
              </a:rPr>
              <a:t> </a:t>
            </a:r>
            <a:r>
              <a:rPr dirty="0" sz="1950" spc="155" b="1">
                <a:latin typeface="Cambria"/>
                <a:cs typeface="Cambria"/>
              </a:rPr>
              <a:t>*+</a:t>
            </a:r>
            <a:endParaRPr sz="1950">
              <a:latin typeface="Cambria"/>
              <a:cs typeface="Cambria"/>
            </a:endParaRPr>
          </a:p>
          <a:p>
            <a:pPr marL="12700">
              <a:lnSpc>
                <a:spcPts val="2320"/>
              </a:lnSpc>
            </a:pPr>
            <a:r>
              <a:rPr dirty="0" sz="1950" spc="235" b="1">
                <a:latin typeface="Cambria"/>
                <a:cs typeface="Cambria"/>
              </a:rPr>
              <a:t>.")$,"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155" b="1">
                <a:latin typeface="Cambria"/>
                <a:cs typeface="Cambria"/>
              </a:rPr>
              <a:t>*+</a:t>
            </a:r>
            <a:r>
              <a:rPr dirty="0" sz="1950" spc="10" b="1">
                <a:latin typeface="Cambria"/>
                <a:cs typeface="Cambria"/>
              </a:rPr>
              <a:t> </a:t>
            </a:r>
            <a:r>
              <a:rPr dirty="0" sz="1950" spc="-60" b="1">
                <a:latin typeface="Cambria"/>
                <a:cs typeface="Cambria"/>
              </a:rPr>
              <a:t>1-440)</a:t>
            </a:r>
            <a:r>
              <a:rPr dirty="0" sz="1950" spc="20" b="1">
                <a:latin typeface="Cambria"/>
                <a:cs typeface="Cambria"/>
              </a:rPr>
              <a:t> </a:t>
            </a:r>
            <a:r>
              <a:rPr dirty="0" sz="1950" spc="-325" b="1">
                <a:latin typeface="Cambria"/>
                <a:cs typeface="Cambria"/>
              </a:rPr>
              <a:t>FGH</a:t>
            </a:r>
            <a:r>
              <a:rPr dirty="0" sz="1950" spc="-295" b="1">
                <a:latin typeface="Cambria"/>
                <a:cs typeface="Cambria"/>
              </a:rPr>
              <a:t> </a:t>
            </a:r>
            <a:r>
              <a:rPr dirty="0" sz="1950" spc="-135" b="1">
                <a:latin typeface="Cambria"/>
                <a:cs typeface="Cambria"/>
              </a:rPr>
              <a:t>(</a:t>
            </a:r>
            <a:r>
              <a:rPr dirty="0" sz="1950" spc="5" b="1">
                <a:latin typeface="Cambria"/>
                <a:cs typeface="Cambria"/>
              </a:rPr>
              <a:t> </a:t>
            </a:r>
            <a:r>
              <a:rPr dirty="0" sz="1950" spc="-235">
                <a:latin typeface="Cambria"/>
                <a:cs typeface="Cambria"/>
              </a:rPr>
              <a:t>(#</a:t>
            </a:r>
            <a:r>
              <a:rPr dirty="0" sz="1950" spc="10">
                <a:latin typeface="Cambria"/>
                <a:cs typeface="Cambria"/>
              </a:rPr>
              <a:t> </a:t>
            </a:r>
            <a:r>
              <a:rPr dirty="0" sz="1950" spc="-295">
                <a:latin typeface="Cambria"/>
                <a:cs typeface="Cambria"/>
              </a:rPr>
              <a:t>2%$6#</a:t>
            </a:r>
            <a:r>
              <a:rPr dirty="0" sz="1950" spc="-120">
                <a:latin typeface="Cambria"/>
                <a:cs typeface="Cambria"/>
              </a:rPr>
              <a:t> </a:t>
            </a:r>
            <a:r>
              <a:rPr dirty="0" sz="1950" spc="-260">
                <a:latin typeface="Cambria"/>
                <a:cs typeface="Cambria"/>
              </a:rPr>
              <a:t>A</a:t>
            </a:r>
            <a:r>
              <a:rPr dirty="0" sz="1950" spc="10">
                <a:latin typeface="Cambria"/>
                <a:cs typeface="Cambria"/>
              </a:rPr>
              <a:t> </a:t>
            </a:r>
            <a:r>
              <a:rPr dirty="0" sz="1950" spc="-140">
                <a:latin typeface="Cambria"/>
                <a:cs typeface="Cambria"/>
              </a:rPr>
              <a:t>()@0&amp;3'0*6,(</a:t>
            </a:r>
            <a:r>
              <a:rPr dirty="0" sz="1950" spc="15">
                <a:latin typeface="Cambria"/>
                <a:cs typeface="Cambria"/>
              </a:rPr>
              <a:t> </a:t>
            </a:r>
            <a:r>
              <a:rPr dirty="0" sz="1950" spc="-810">
                <a:latin typeface="Cambria"/>
                <a:cs typeface="Cambria"/>
              </a:rPr>
              <a:t>N</a:t>
            </a:r>
            <a:endParaRPr sz="1950">
              <a:latin typeface="Cambria"/>
              <a:cs typeface="Cambria"/>
            </a:endParaRPr>
          </a:p>
          <a:p>
            <a:pPr marL="12700" marR="5080">
              <a:lnSpc>
                <a:spcPts val="2340"/>
              </a:lnSpc>
              <a:spcBef>
                <a:spcPts val="60"/>
              </a:spcBef>
            </a:pPr>
            <a:r>
              <a:rPr dirty="0" sz="1950" spc="-190">
                <a:latin typeface="Cambria"/>
                <a:cs typeface="Cambria"/>
              </a:rPr>
              <a:t>O*/0&amp;1#&amp;</a:t>
            </a:r>
            <a:r>
              <a:rPr dirty="0" sz="1950" spc="15">
                <a:latin typeface="Cambria"/>
                <a:cs typeface="Cambria"/>
              </a:rPr>
              <a:t> </a:t>
            </a:r>
            <a:r>
              <a:rPr dirty="0" sz="1950" spc="-235">
                <a:latin typeface="Cambria"/>
                <a:cs typeface="Cambria"/>
              </a:rPr>
              <a:t>(#</a:t>
            </a:r>
            <a:r>
              <a:rPr dirty="0" sz="1950" spc="-170">
                <a:latin typeface="Cambria"/>
                <a:cs typeface="Cambria"/>
              </a:rPr>
              <a:t> </a:t>
            </a:r>
            <a:r>
              <a:rPr dirty="0" sz="1950" spc="-405">
                <a:latin typeface="Cambria"/>
                <a:cs typeface="Cambria"/>
              </a:rPr>
              <a:t>$%&lt;#6</a:t>
            </a:r>
            <a:r>
              <a:rPr dirty="0" sz="1950" spc="-395">
                <a:latin typeface="Cambria"/>
                <a:cs typeface="Cambria"/>
              </a:rPr>
              <a:t> </a:t>
            </a:r>
            <a:r>
              <a:rPr dirty="0" sz="1950" spc="-320">
                <a:latin typeface="Cambria"/>
                <a:cs typeface="Cambria"/>
              </a:rPr>
              <a:t>+%</a:t>
            </a:r>
            <a:r>
              <a:rPr dirty="0" sz="1950" spc="-310">
                <a:latin typeface="Cambria"/>
                <a:cs typeface="Cambria"/>
              </a:rPr>
              <a:t> </a:t>
            </a:r>
            <a:r>
              <a:rPr dirty="0" sz="1950" spc="-45">
                <a:latin typeface="Cambria"/>
                <a:cs typeface="Cambria"/>
              </a:rPr>
              <a:t>6#15$</a:t>
            </a:r>
            <a:r>
              <a:rPr dirty="0" sz="1950" spc="10">
                <a:latin typeface="Cambria"/>
                <a:cs typeface="Cambria"/>
              </a:rPr>
              <a:t> </a:t>
            </a:r>
            <a:r>
              <a:rPr dirty="0" sz="1950" spc="-320">
                <a:latin typeface="Cambria"/>
                <a:cs typeface="Cambria"/>
              </a:rPr>
              <a:t>60%6#$</a:t>
            </a:r>
            <a:r>
              <a:rPr dirty="0" sz="1950" spc="-310">
                <a:latin typeface="Cambria"/>
                <a:cs typeface="Cambria"/>
              </a:rPr>
              <a:t> </a:t>
            </a:r>
            <a:r>
              <a:rPr dirty="0" sz="1950" spc="-200">
                <a:latin typeface="Cambria"/>
                <a:cs typeface="Cambria"/>
              </a:rPr>
              <a:t>(#$</a:t>
            </a:r>
            <a:r>
              <a:rPr dirty="0" sz="1950" spc="20">
                <a:latin typeface="Cambria"/>
                <a:cs typeface="Cambria"/>
              </a:rPr>
              <a:t> </a:t>
            </a:r>
            <a:r>
              <a:rPr dirty="0" sz="1950" spc="-15">
                <a:latin typeface="Cambria"/>
                <a:cs typeface="Cambria"/>
              </a:rPr>
              <a:t>PC</a:t>
            </a:r>
            <a:r>
              <a:rPr dirty="0" sz="1950" spc="15">
                <a:latin typeface="Cambria"/>
                <a:cs typeface="Cambria"/>
              </a:rPr>
              <a:t> </a:t>
            </a:r>
            <a:r>
              <a:rPr dirty="0" sz="1950" spc="-85">
                <a:latin typeface="Cambria"/>
                <a:cs typeface="Cambria"/>
              </a:rPr>
              <a:t>$#-0*+#$?</a:t>
            </a:r>
            <a:r>
              <a:rPr dirty="0" sz="1950" spc="170">
                <a:latin typeface="Cambria"/>
                <a:cs typeface="Cambria"/>
              </a:rPr>
              <a:t> </a:t>
            </a:r>
            <a:r>
              <a:rPr dirty="0" sz="1950" spc="-254">
                <a:latin typeface="Cambria"/>
                <a:cs typeface="Cambria"/>
              </a:rPr>
              <a:t>I&amp;&amp;&gt;6#&amp;</a:t>
            </a:r>
            <a:r>
              <a:rPr dirty="0" sz="1950" spc="-160">
                <a:latin typeface="Cambria"/>
                <a:cs typeface="Cambria"/>
              </a:rPr>
              <a:t> </a:t>
            </a:r>
            <a:r>
              <a:rPr dirty="0" sz="1950" spc="-235">
                <a:latin typeface="Cambria"/>
                <a:cs typeface="Cambria"/>
              </a:rPr>
              <a:t>(#</a:t>
            </a:r>
            <a:r>
              <a:rPr dirty="0" sz="1950" spc="-180">
                <a:latin typeface="Cambria"/>
                <a:cs typeface="Cambria"/>
              </a:rPr>
              <a:t> </a:t>
            </a:r>
            <a:r>
              <a:rPr dirty="0" sz="1950" spc="-155">
                <a:latin typeface="Cambria"/>
                <a:cs typeface="Cambria"/>
              </a:rPr>
              <a:t>-@&amp;0*01Q6&amp;# </a:t>
            </a:r>
            <a:r>
              <a:rPr dirty="0" sz="1950" spc="-415">
                <a:latin typeface="Cambria"/>
                <a:cs typeface="Cambria"/>
              </a:rPr>
              <a:t> </a:t>
            </a:r>
            <a:r>
              <a:rPr dirty="0" sz="1950" spc="-260">
                <a:latin typeface="Cambria"/>
                <a:cs typeface="Cambria"/>
              </a:rPr>
              <a:t>(0&amp;$9%#</a:t>
            </a:r>
            <a:r>
              <a:rPr dirty="0" sz="1950" spc="-155">
                <a:latin typeface="Cambria"/>
                <a:cs typeface="Cambria"/>
              </a:rPr>
              <a:t> </a:t>
            </a:r>
            <a:r>
              <a:rPr dirty="0" sz="1950" spc="-235">
                <a:latin typeface="Cambria"/>
                <a:cs typeface="Cambria"/>
              </a:rPr>
              <a:t>(#</a:t>
            </a:r>
            <a:r>
              <a:rPr dirty="0" sz="1950" spc="-185">
                <a:latin typeface="Cambria"/>
                <a:cs typeface="Cambria"/>
              </a:rPr>
              <a:t> </a:t>
            </a:r>
            <a:r>
              <a:rPr dirty="0" sz="1950" spc="-405">
                <a:latin typeface="Cambria"/>
                <a:cs typeface="Cambria"/>
              </a:rPr>
              <a:t>$%&lt;#6</a:t>
            </a:r>
            <a:r>
              <a:rPr dirty="0" sz="1950" spc="-385">
                <a:latin typeface="Cambria"/>
                <a:cs typeface="Cambria"/>
              </a:rPr>
              <a:t> </a:t>
            </a:r>
            <a:r>
              <a:rPr dirty="0" sz="1950" spc="10">
                <a:latin typeface="Cambria"/>
                <a:cs typeface="Cambria"/>
              </a:rPr>
              <a:t>*# </a:t>
            </a:r>
            <a:r>
              <a:rPr dirty="0" sz="1950" spc="-325">
                <a:latin typeface="Cambria"/>
                <a:cs typeface="Cambria"/>
              </a:rPr>
              <a:t>5#%6</a:t>
            </a:r>
            <a:r>
              <a:rPr dirty="0" sz="1950" spc="-305">
                <a:latin typeface="Cambria"/>
                <a:cs typeface="Cambria"/>
              </a:rPr>
              <a:t> </a:t>
            </a:r>
            <a:r>
              <a:rPr dirty="0" sz="1950" spc="-250">
                <a:latin typeface="Cambria"/>
                <a:cs typeface="Cambria"/>
              </a:rPr>
              <a:t>5(%$</a:t>
            </a:r>
            <a:r>
              <a:rPr dirty="0" sz="1950" spc="-165">
                <a:latin typeface="Cambria"/>
                <a:cs typeface="Cambria"/>
              </a:rPr>
              <a:t> </a:t>
            </a:r>
            <a:r>
              <a:rPr dirty="0" sz="1950" spc="-295">
                <a:latin typeface="Cambria"/>
                <a:cs typeface="Cambria"/>
              </a:rPr>
              <a:t>6#*3&amp;</a:t>
            </a:r>
            <a:r>
              <a:rPr dirty="0" sz="1950" spc="-260">
                <a:latin typeface="Cambria"/>
                <a:cs typeface="Cambria"/>
              </a:rPr>
              <a:t> </a:t>
            </a:r>
            <a:r>
              <a:rPr dirty="0" sz="1950" spc="170">
                <a:latin typeface="Cambria"/>
                <a:cs typeface="Cambria"/>
              </a:rPr>
              <a:t>(,</a:t>
            </a:r>
            <a:r>
              <a:rPr dirty="0" sz="1950" spc="10">
                <a:latin typeface="Cambria"/>
                <a:cs typeface="Cambria"/>
              </a:rPr>
              <a:t> </a:t>
            </a:r>
            <a:r>
              <a:rPr dirty="0" sz="1950" spc="-204">
                <a:latin typeface="Cambria"/>
                <a:cs typeface="Cambria"/>
              </a:rPr>
              <a:t>50$3630*?</a:t>
            </a:r>
            <a:endParaRPr sz="195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85699" y="4927221"/>
          <a:ext cx="5105400" cy="104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3670"/>
                <a:gridCol w="3126739"/>
                <a:gridCol w="541654"/>
              </a:tblGrid>
              <a:tr h="34798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</a:pPr>
                      <a:r>
                        <a:rPr dirty="0" sz="1950" spc="-90">
                          <a:latin typeface="Cambria"/>
                          <a:cs typeface="Cambria"/>
                        </a:rPr>
                        <a:t>R06,630*</a:t>
                      </a:r>
                      <a:endParaRPr sz="1950">
                        <a:latin typeface="Cambria"/>
                        <a:cs typeface="Cambria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2325"/>
                        </a:lnSpc>
                        <a:spcBef>
                          <a:spcPts val="315"/>
                        </a:spcBef>
                      </a:pPr>
                      <a:r>
                        <a:rPr dirty="0" sz="1950" spc="5">
                          <a:latin typeface="Cambria"/>
                          <a:cs typeface="Cambria"/>
                        </a:rPr>
                        <a:t>S%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58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&amp;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3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#%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&amp;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3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*</a:t>
                      </a:r>
                      <a:endParaRPr sz="1950">
                        <a:latin typeface="Cambria"/>
                        <a:cs typeface="Cambria"/>
                      </a:endParaRPr>
                    </a:p>
                  </a:txBody>
                  <a:tcPr marL="0" marR="0" marB="0" marT="400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ts val="2325"/>
                        </a:lnSpc>
                        <a:spcBef>
                          <a:spcPts val="315"/>
                        </a:spcBef>
                      </a:pPr>
                      <a:r>
                        <a:rPr dirty="0" sz="1950">
                          <a:latin typeface="Cambria"/>
                          <a:cs typeface="Cambria"/>
                        </a:rPr>
                        <a:t>T</a:t>
                      </a:r>
                      <a:endParaRPr sz="1950">
                        <a:latin typeface="Cambria"/>
                        <a:cs typeface="Cambria"/>
                      </a:endParaRPr>
                    </a:p>
                  </a:txBody>
                  <a:tcPr marL="0" marR="0" marB="0" marT="400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79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2325"/>
                        </a:lnSpc>
                        <a:spcBef>
                          <a:spcPts val="315"/>
                        </a:spcBef>
                      </a:pPr>
                      <a:r>
                        <a:rPr dirty="0" sz="1950" spc="5">
                          <a:latin typeface="Cambria"/>
                          <a:cs typeface="Cambria"/>
                        </a:rPr>
                        <a:t>U*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6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&amp;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#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G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3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*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#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6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G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3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*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VB</a:t>
                      </a:r>
                      <a:endParaRPr sz="1950">
                        <a:latin typeface="Cambria"/>
                        <a:cs typeface="Cambria"/>
                      </a:endParaRPr>
                    </a:p>
                  </a:txBody>
                  <a:tcPr marL="0" marR="0" marB="0" marT="400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ts val="2325"/>
                        </a:lnSpc>
                        <a:spcBef>
                          <a:spcPts val="315"/>
                        </a:spcBef>
                      </a:pPr>
                      <a:r>
                        <a:rPr dirty="0" sz="1950">
                          <a:latin typeface="Cambria"/>
                          <a:cs typeface="Cambria"/>
                        </a:rPr>
                        <a:t>G</a:t>
                      </a:r>
                      <a:endParaRPr sz="1950">
                        <a:latin typeface="Cambria"/>
                        <a:cs typeface="Cambria"/>
                      </a:endParaRPr>
                    </a:p>
                  </a:txBody>
                  <a:tcPr marL="0" marR="0" marB="0" marT="400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95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*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/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8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&amp;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3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#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%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&amp;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V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z="195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$#-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*</a:t>
                      </a:r>
                      <a:r>
                        <a:rPr dirty="0" sz="1950" spc="5">
                          <a:latin typeface="Cambria"/>
                          <a:cs typeface="Cambria"/>
                        </a:rPr>
                        <a:t>+</a:t>
                      </a:r>
                      <a:r>
                        <a:rPr dirty="0" sz="1950">
                          <a:latin typeface="Cambria"/>
                          <a:cs typeface="Cambria"/>
                        </a:rPr>
                        <a:t>#$</a:t>
                      </a:r>
                      <a:endParaRPr sz="1950">
                        <a:latin typeface="Cambria"/>
                        <a:cs typeface="Cambria"/>
                      </a:endParaRPr>
                    </a:p>
                  </a:txBody>
                  <a:tcPr marL="0" marR="0" marB="0" marT="400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950">
                          <a:latin typeface="Cambria"/>
                          <a:cs typeface="Cambria"/>
                        </a:rPr>
                        <a:t>C</a:t>
                      </a:r>
                      <a:endParaRPr sz="1950">
                        <a:latin typeface="Cambria"/>
                        <a:cs typeface="Cambria"/>
                      </a:endParaRPr>
                    </a:p>
                  </a:txBody>
                  <a:tcPr marL="0" marR="0" marB="0" marT="400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3815798" y="3904143"/>
            <a:ext cx="950594" cy="842644"/>
            <a:chOff x="3815798" y="3904143"/>
            <a:chExt cx="950594" cy="842644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15798" y="3904143"/>
              <a:ext cx="950533" cy="84253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87661" y="3951608"/>
              <a:ext cx="806448" cy="68330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887661" y="3951608"/>
              <a:ext cx="806450" cy="683895"/>
            </a:xfrm>
            <a:custGeom>
              <a:avLst/>
              <a:gdLst/>
              <a:ahLst/>
              <a:cxnLst/>
              <a:rect l="l" t="t" r="r" b="b"/>
              <a:pathLst>
                <a:path w="806450" h="683895">
                  <a:moveTo>
                    <a:pt x="0" y="170826"/>
                  </a:moveTo>
                  <a:lnTo>
                    <a:pt x="464604" y="170826"/>
                  </a:lnTo>
                  <a:lnTo>
                    <a:pt x="464604" y="0"/>
                  </a:lnTo>
                  <a:lnTo>
                    <a:pt x="806448" y="341653"/>
                  </a:lnTo>
                  <a:lnTo>
                    <a:pt x="464604" y="683305"/>
                  </a:lnTo>
                  <a:lnTo>
                    <a:pt x="464604" y="512479"/>
                  </a:lnTo>
                  <a:lnTo>
                    <a:pt x="0" y="512479"/>
                  </a:lnTo>
                  <a:lnTo>
                    <a:pt x="0" y="170826"/>
                  </a:lnTo>
                  <a:close/>
                </a:path>
              </a:pathLst>
            </a:custGeom>
            <a:ln w="13436">
              <a:solidFill>
                <a:srgbClr val="5B92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745940" y="4056226"/>
            <a:ext cx="204470" cy="4127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500" spc="-125">
                <a:latin typeface="Cambria"/>
                <a:cs typeface="Cambria"/>
              </a:rPr>
              <a:t>G</a:t>
            </a:r>
            <a:endParaRPr sz="25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4942" y="4539823"/>
            <a:ext cx="204470" cy="4127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500" spc="-80">
                <a:latin typeface="Cambria"/>
                <a:cs typeface="Cambria"/>
              </a:rPr>
              <a:t>T</a:t>
            </a:r>
            <a:endParaRPr sz="2500">
              <a:latin typeface="Cambria"/>
              <a:cs typeface="Cambri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  <a:tab pos="5041265" algn="l"/>
              </a:tabLst>
            </a:pPr>
            <a:r>
              <a:rPr dirty="0"/>
              <a:t>TEST	CG</a:t>
            </a:r>
            <a:r>
              <a:rPr dirty="0" spc="5"/>
              <a:t> </a:t>
            </a:r>
            <a:r>
              <a:rPr dirty="0" spc="-575"/>
              <a:t>-­‐</a:t>
            </a:r>
            <a:r>
              <a:rPr dirty="0" spc="5"/>
              <a:t> </a:t>
            </a:r>
            <a:r>
              <a:rPr dirty="0" spc="-225"/>
              <a:t>ENDURANCE-­‐-­‐-­‐FORCE	</a:t>
            </a:r>
            <a:r>
              <a:rPr dirty="0" spc="-5"/>
              <a:t>ABDOMINALE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93451" y="6207344"/>
            <a:ext cx="8282305" cy="56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130"/>
              </a:lnSpc>
              <a:spcBef>
                <a:spcPts val="100"/>
              </a:spcBef>
            </a:pP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Lors</a:t>
            </a:r>
            <a:r>
              <a:rPr dirty="0" sz="1800" spc="1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de</a:t>
            </a:r>
            <a:r>
              <a:rPr dirty="0" sz="1800" spc="1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ce</a:t>
            </a:r>
            <a:r>
              <a:rPr dirty="0" sz="1800" spc="10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solidFill>
                  <a:srgbClr val="31859C"/>
                </a:solidFill>
                <a:latin typeface="Calibri"/>
                <a:cs typeface="Calibri"/>
              </a:rPr>
              <a:t>test,</a:t>
            </a:r>
            <a:r>
              <a:rPr dirty="0" sz="1800" spc="10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solidFill>
                  <a:srgbClr val="31859C"/>
                </a:solidFill>
                <a:latin typeface="Calibri"/>
                <a:cs typeface="Calibri"/>
              </a:rPr>
              <a:t>contrairement</a:t>
            </a:r>
            <a:r>
              <a:rPr dirty="0" sz="1800" spc="1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à</a:t>
            </a:r>
            <a:r>
              <a:rPr dirty="0" sz="1800" spc="1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d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je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’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a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n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u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m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i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ch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el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(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r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S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e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h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ym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ir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o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n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d</a:t>
            </a:r>
            <a:r>
              <a:rPr dirty="0" baseline="-20833" sz="1800" spc="-472">
                <a:solidFill>
                  <a:srgbClr val="898989"/>
                </a:solidFill>
                <a:latin typeface="Calibri"/>
                <a:cs typeface="Calibri"/>
              </a:rPr>
              <a:t>d</a:t>
            </a:r>
            <a:r>
              <a:rPr dirty="0" baseline="-20833" sz="1800" spc="15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dirty="0" baseline="-20833" sz="1800" spc="-427">
                <a:solidFill>
                  <a:srgbClr val="898989"/>
                </a:solidFill>
                <a:latin typeface="Calibri"/>
                <a:cs typeface="Calibri"/>
              </a:rPr>
              <a:t>I</a:t>
            </a:r>
            <a:r>
              <a:rPr dirty="0" sz="1800" spc="-285" i="1">
                <a:solidFill>
                  <a:srgbClr val="31859C"/>
                </a:solidFill>
                <a:latin typeface="Calibri"/>
                <a:cs typeface="Calibri"/>
              </a:rPr>
              <a:t>o</a:t>
            </a:r>
            <a:r>
              <a:rPr dirty="0" baseline="-20833" sz="1800" spc="-427">
                <a:solidFill>
                  <a:srgbClr val="898989"/>
                </a:solidFill>
                <a:latin typeface="Calibri"/>
                <a:cs typeface="Calibri"/>
              </a:rPr>
              <a:t>NS</a:t>
            </a:r>
            <a:r>
              <a:rPr dirty="0" sz="1800" spc="-285" i="1">
                <a:solidFill>
                  <a:srgbClr val="31859C"/>
                </a:solidFill>
                <a:latin typeface="Calibri"/>
                <a:cs typeface="Calibri"/>
              </a:rPr>
              <a:t>i</a:t>
            </a:r>
            <a:r>
              <a:rPr dirty="0" baseline="-20833" sz="1800" spc="-427">
                <a:solidFill>
                  <a:srgbClr val="898989"/>
                </a:solidFill>
                <a:latin typeface="Calibri"/>
                <a:cs typeface="Calibri"/>
              </a:rPr>
              <a:t>E</a:t>
            </a:r>
            <a:r>
              <a:rPr dirty="0" sz="1800" spc="-285" i="1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baseline="-20833" sz="1800" spc="-427">
                <a:solidFill>
                  <a:srgbClr val="898989"/>
                </a:solidFill>
                <a:latin typeface="Calibri"/>
                <a:cs typeface="Calibri"/>
              </a:rPr>
              <a:t>P</a:t>
            </a:r>
            <a:r>
              <a:rPr dirty="0" sz="1800" spc="-285" i="1">
                <a:solidFill>
                  <a:srgbClr val="31859C"/>
                </a:solidFill>
                <a:latin typeface="Calibri"/>
                <a:cs typeface="Calibri"/>
              </a:rPr>
              <a:t>o</a:t>
            </a:r>
            <a:r>
              <a:rPr dirty="0" baseline="-20833" sz="1800" spc="-427">
                <a:solidFill>
                  <a:srgbClr val="898989"/>
                </a:solidFill>
                <a:latin typeface="Calibri"/>
                <a:cs typeface="Calibri"/>
              </a:rPr>
              <a:t>p</a:t>
            </a:r>
            <a:r>
              <a:rPr dirty="0" sz="1800" spc="-285" i="1">
                <a:solidFill>
                  <a:srgbClr val="31859C"/>
                </a:solidFill>
                <a:latin typeface="Calibri"/>
                <a:cs typeface="Calibri"/>
              </a:rPr>
              <a:t>)</a:t>
            </a:r>
            <a:r>
              <a:rPr dirty="0" baseline="-20833" sz="1800" spc="-427">
                <a:solidFill>
                  <a:srgbClr val="898989"/>
                </a:solidFill>
                <a:latin typeface="Calibri"/>
                <a:cs typeface="Calibri"/>
              </a:rPr>
              <a:t>o</a:t>
            </a:r>
            <a:r>
              <a:rPr dirty="0" sz="1800" spc="-285" i="1">
                <a:solidFill>
                  <a:srgbClr val="31859C"/>
                </a:solidFill>
                <a:latin typeface="Calibri"/>
                <a:cs typeface="Calibri"/>
              </a:rPr>
              <a:t>la</a:t>
            </a:r>
            <a:r>
              <a:rPr dirty="0" baseline="-20833" sz="1800" spc="-427">
                <a:solidFill>
                  <a:srgbClr val="898989"/>
                </a:solidFill>
                <a:latin typeface="Calibri"/>
                <a:cs typeface="Calibri"/>
              </a:rPr>
              <a:t>le</a:t>
            </a:r>
            <a:r>
              <a:rPr dirty="0" baseline="-20833" sz="1800" spc="15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dirty="0" baseline="-20833" sz="1800" spc="-480">
                <a:solidFill>
                  <a:srgbClr val="898989"/>
                </a:solidFill>
                <a:latin typeface="Calibri"/>
                <a:cs typeface="Calibri"/>
              </a:rPr>
              <a:t>f</a:t>
            </a:r>
            <a:r>
              <a:rPr dirty="0" sz="1800" spc="-320" i="1">
                <a:solidFill>
                  <a:srgbClr val="31859C"/>
                </a:solidFill>
                <a:latin typeface="Calibri"/>
                <a:cs typeface="Calibri"/>
              </a:rPr>
              <a:t>l</a:t>
            </a:r>
            <a:r>
              <a:rPr dirty="0" baseline="-20833" sz="1800" spc="-480">
                <a:solidFill>
                  <a:srgbClr val="898989"/>
                </a:solidFill>
                <a:latin typeface="Calibri"/>
                <a:cs typeface="Calibri"/>
              </a:rPr>
              <a:t>o</a:t>
            </a:r>
            <a:r>
              <a:rPr dirty="0" sz="1800" spc="-320" i="1">
                <a:solidFill>
                  <a:srgbClr val="31859C"/>
                </a:solidFill>
                <a:latin typeface="Calibri"/>
                <a:cs typeface="Calibri"/>
              </a:rPr>
              <a:t>o</a:t>
            </a:r>
            <a:r>
              <a:rPr dirty="0" baseline="-20833" sz="1800" spc="-480">
                <a:solidFill>
                  <a:srgbClr val="898989"/>
                </a:solidFill>
                <a:latin typeface="Calibri"/>
                <a:cs typeface="Calibri"/>
              </a:rPr>
              <a:t>r</a:t>
            </a:r>
            <a:r>
              <a:rPr dirty="0" sz="1800" spc="-320" i="1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baseline="-20833" sz="1800" spc="-480">
                <a:solidFill>
                  <a:srgbClr val="898989"/>
                </a:solidFill>
                <a:latin typeface="Calibri"/>
                <a:cs typeface="Calibri"/>
              </a:rPr>
              <a:t>m</a:t>
            </a:r>
            <a:r>
              <a:rPr dirty="0" sz="1800" spc="-320" i="1">
                <a:solidFill>
                  <a:srgbClr val="31859C"/>
                </a:solidFill>
                <a:latin typeface="Calibri"/>
                <a:cs typeface="Calibri"/>
              </a:rPr>
              <a:t>d</a:t>
            </a:r>
            <a:r>
              <a:rPr dirty="0" baseline="-20833" sz="1800" spc="-480">
                <a:solidFill>
                  <a:srgbClr val="898989"/>
                </a:solidFill>
                <a:latin typeface="Calibri"/>
                <a:cs typeface="Calibri"/>
              </a:rPr>
              <a:t>a</a:t>
            </a:r>
            <a:r>
              <a:rPr dirty="0" sz="1800" spc="-320" i="1">
                <a:solidFill>
                  <a:srgbClr val="31859C"/>
                </a:solidFill>
                <a:latin typeface="Calibri"/>
                <a:cs typeface="Calibri"/>
              </a:rPr>
              <a:t>o</a:t>
            </a:r>
            <a:r>
              <a:rPr dirty="0" baseline="-20833" sz="1800" spc="-480">
                <a:solidFill>
                  <a:srgbClr val="898989"/>
                </a:solidFill>
                <a:latin typeface="Calibri"/>
                <a:cs typeface="Calibri"/>
              </a:rPr>
              <a:t>6o</a:t>
            </a:r>
            <a:r>
              <a:rPr dirty="0" sz="1800" spc="-320" i="1">
                <a:solidFill>
                  <a:srgbClr val="31859C"/>
                </a:solidFill>
                <a:latin typeface="Calibri"/>
                <a:cs typeface="Calibri"/>
              </a:rPr>
              <a:t>s</a:t>
            </a:r>
            <a:r>
              <a:rPr dirty="0" baseline="-20833" sz="1800" spc="-480">
                <a:solidFill>
                  <a:srgbClr val="898989"/>
                </a:solidFill>
                <a:latin typeface="Calibri"/>
                <a:cs typeface="Calibri"/>
              </a:rPr>
              <a:t>n</a:t>
            </a:r>
            <a:r>
              <a:rPr dirty="0" sz="1800" spc="-320" i="1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sz="1800" spc="-240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solidFill>
                  <a:srgbClr val="31859C"/>
                </a:solidFill>
                <a:latin typeface="Calibri"/>
                <a:cs typeface="Calibri"/>
              </a:rPr>
              <a:t>est</a:t>
            </a:r>
            <a:r>
              <a:rPr dirty="0" sz="1800" spc="1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solidFill>
                  <a:srgbClr val="31859C"/>
                </a:solidFill>
                <a:latin typeface="Calibri"/>
                <a:cs typeface="Calibri"/>
              </a:rPr>
              <a:t>respectée</a:t>
            </a:r>
            <a:endParaRPr sz="1800">
              <a:latin typeface="Calibri"/>
              <a:cs typeface="Calibri"/>
            </a:endParaRPr>
          </a:p>
          <a:p>
            <a:pPr marL="38100">
              <a:lnSpc>
                <a:spcPts val="2130"/>
              </a:lnSpc>
            </a:pP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pas</a:t>
            </a:r>
            <a:r>
              <a:rPr dirty="0" sz="1800" spc="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de</a:t>
            </a:r>
            <a:r>
              <a:rPr dirty="0" sz="1800" spc="5" i="1">
                <a:solidFill>
                  <a:srgbClr val="31859C"/>
                </a:solidFill>
                <a:latin typeface="Calibri"/>
                <a:cs typeface="Calibri"/>
              </a:rPr>
              <a:t> compensa9on </a:t>
            </a:r>
            <a:r>
              <a:rPr dirty="0" sz="1800" spc="-5" i="1">
                <a:solidFill>
                  <a:srgbClr val="31859C"/>
                </a:solidFill>
                <a:latin typeface="Calibri"/>
                <a:cs typeface="Calibri"/>
              </a:rPr>
              <a:t>des</a:t>
            </a:r>
            <a:r>
              <a:rPr dirty="0" sz="1800" spc="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solidFill>
                  <a:srgbClr val="31859C"/>
                </a:solidFill>
                <a:latin typeface="Calibri"/>
                <a:cs typeface="Calibri"/>
              </a:rPr>
              <a:t>ﬂéchisseurs</a:t>
            </a:r>
            <a:r>
              <a:rPr dirty="0" sz="1800" spc="10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de</a:t>
            </a:r>
            <a:r>
              <a:rPr dirty="0" sz="1800" spc="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h</a:t>
            </a:r>
            <a:r>
              <a:rPr dirty="0" baseline="11574" sz="1800" spc="-472">
                <a:solidFill>
                  <a:srgbClr val="898989"/>
                </a:solidFill>
                <a:latin typeface="Calibri"/>
                <a:cs typeface="Calibri"/>
              </a:rPr>
              <a:t>c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baseline="11574" sz="1800" spc="-472">
                <a:solidFill>
                  <a:srgbClr val="898989"/>
                </a:solidFill>
                <a:latin typeface="Calibri"/>
                <a:cs typeface="Calibri"/>
              </a:rPr>
              <a:t>ad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n</a:t>
            </a:r>
            <a:r>
              <a:rPr dirty="0" baseline="11574" sz="1800" spc="-472">
                <a:solidFill>
                  <a:srgbClr val="898989"/>
                </a:solidFill>
                <a:latin typeface="Calibri"/>
                <a:cs typeface="Calibri"/>
              </a:rPr>
              <a:t>r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c</a:t>
            </a:r>
            <a:r>
              <a:rPr dirty="0" baseline="11574" sz="1800" spc="-472">
                <a:solidFill>
                  <a:srgbClr val="898989"/>
                </a:solidFill>
                <a:latin typeface="Calibri"/>
                <a:cs typeface="Calibri"/>
              </a:rPr>
              <a:t>es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h</a:t>
            </a:r>
            <a:r>
              <a:rPr dirty="0" baseline="11574" sz="1800" spc="-472">
                <a:solidFill>
                  <a:srgbClr val="898989"/>
                </a:solidFill>
                <a:latin typeface="Calibri"/>
                <a:cs typeface="Calibri"/>
              </a:rPr>
              <a:t>d</a:t>
            </a:r>
            <a:r>
              <a:rPr dirty="0" sz="1800" spc="-315" i="1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baseline="11574" sz="1800" spc="-472">
                <a:solidFill>
                  <a:srgbClr val="898989"/>
                </a:solidFill>
                <a:latin typeface="Calibri"/>
                <a:cs typeface="Calibri"/>
              </a:rPr>
              <a:t>u</a:t>
            </a:r>
            <a:r>
              <a:rPr dirty="0" baseline="11574" sz="1800" spc="7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dirty="0" baseline="11574" sz="1800" spc="-322">
                <a:solidFill>
                  <a:srgbClr val="898989"/>
                </a:solidFill>
                <a:latin typeface="Calibri"/>
                <a:cs typeface="Calibri"/>
              </a:rPr>
              <a:t>s</a:t>
            </a:r>
            <a:r>
              <a:rPr dirty="0" sz="1800" spc="-215" i="1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baseline="11574" sz="1800" spc="-322">
                <a:solidFill>
                  <a:srgbClr val="898989"/>
                </a:solidFill>
                <a:latin typeface="Calibri"/>
                <a:cs typeface="Calibri"/>
              </a:rPr>
              <a:t>p</a:t>
            </a:r>
            <a:r>
              <a:rPr dirty="0" sz="1800" spc="-215" i="1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baseline="11574" sz="1800" spc="-322">
                <a:solidFill>
                  <a:srgbClr val="898989"/>
                </a:solidFill>
                <a:latin typeface="Calibri"/>
                <a:cs typeface="Calibri"/>
              </a:rPr>
              <a:t>or</a:t>
            </a:r>
            <a:r>
              <a:rPr dirty="0" sz="1800" spc="-215" i="1">
                <a:solidFill>
                  <a:srgbClr val="31859C"/>
                </a:solidFill>
                <a:latin typeface="Calibri"/>
                <a:cs typeface="Calibri"/>
              </a:rPr>
              <a:t>l</a:t>
            </a:r>
            <a:r>
              <a:rPr dirty="0" baseline="11574" sz="1800" spc="-322">
                <a:solidFill>
                  <a:srgbClr val="898989"/>
                </a:solidFill>
                <a:latin typeface="Calibri"/>
                <a:cs typeface="Calibri"/>
              </a:rPr>
              <a:t>t</a:t>
            </a:r>
            <a:r>
              <a:rPr dirty="0" sz="1800" spc="-215" i="1">
                <a:solidFill>
                  <a:srgbClr val="31859C"/>
                </a:solidFill>
                <a:latin typeface="Calibri"/>
                <a:cs typeface="Calibri"/>
              </a:rPr>
              <a:t>es</a:t>
            </a:r>
            <a:r>
              <a:rPr dirty="0" sz="1800" spc="-180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abdominaux</a:t>
            </a:r>
            <a:r>
              <a:rPr dirty="0" sz="1800" spc="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i="1">
                <a:solidFill>
                  <a:srgbClr val="31859C"/>
                </a:solidFill>
                <a:latin typeface="Calibri"/>
                <a:cs typeface="Calibri"/>
              </a:rPr>
              <a:t>sont</a:t>
            </a:r>
            <a:r>
              <a:rPr dirty="0" sz="1800" spc="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solidFill>
                  <a:srgbClr val="31859C"/>
                </a:solidFill>
                <a:latin typeface="Calibri"/>
                <a:cs typeface="Calibri"/>
              </a:rPr>
              <a:t>en</a:t>
            </a:r>
            <a:r>
              <a:rPr dirty="0" sz="1800" spc="5" i="1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z="1800" spc="-5" i="1">
                <a:solidFill>
                  <a:srgbClr val="31859C"/>
                </a:solidFill>
                <a:latin typeface="Calibri"/>
                <a:cs typeface="Calibri"/>
              </a:rPr>
              <a:t>allongement.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2021-11-23T11:21:15Z</dcterms:created>
  <dcterms:modified xsi:type="dcterms:W3CDTF">2021-11-23T11:21:15Z</dcterms:modified>
</cp:coreProperties>
</file>