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43429" y="234187"/>
            <a:ext cx="338391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TEST</a:t>
            </a:r>
            <a:r>
              <a:rPr dirty="0" sz="2000" spc="-10">
                <a:solidFill>
                  <a:srgbClr val="2E5496"/>
                </a:solidFill>
                <a:latin typeface="Calibri"/>
                <a:cs typeface="Calibri"/>
              </a:rPr>
              <a:t> DE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MARCHE </a:t>
            </a: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DE</a:t>
            </a:r>
            <a:r>
              <a:rPr dirty="0" sz="2000" spc="-1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6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 MINUTES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64395" y="4559187"/>
            <a:ext cx="4723553" cy="696557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94558" y="4191126"/>
            <a:ext cx="197358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TIMED</a:t>
            </a:r>
            <a:r>
              <a:rPr dirty="0" sz="2000" spc="-3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UP</a:t>
            </a:r>
            <a:r>
              <a:rPr dirty="0" sz="2000" spc="-3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AND</a:t>
            </a:r>
            <a:r>
              <a:rPr dirty="0" sz="2000" spc="-2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GO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22322" y="5758052"/>
            <a:ext cx="295275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TEST</a:t>
            </a:r>
            <a:r>
              <a:rPr dirty="0" sz="2000" spc="-2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DE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FLEXION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DU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 TRONC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70567" y="6156005"/>
            <a:ext cx="4755584" cy="62733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165350" y="7312914"/>
            <a:ext cx="333819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TEST</a:t>
            </a:r>
            <a:r>
              <a:rPr dirty="0" sz="2000" spc="-2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10">
                <a:solidFill>
                  <a:srgbClr val="2E5496"/>
                </a:solidFill>
                <a:latin typeface="Calibri"/>
                <a:cs typeface="Calibri"/>
              </a:rPr>
              <a:t>DE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FORCE</a:t>
            </a:r>
            <a:r>
              <a:rPr dirty="0" sz="2000" spc="-1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DE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PREHENSION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99589" y="8986519"/>
            <a:ext cx="38569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TEST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DES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>
                <a:solidFill>
                  <a:srgbClr val="2E5496"/>
                </a:solidFill>
                <a:latin typeface="Calibri"/>
                <a:cs typeface="Calibri"/>
              </a:rPr>
              <a:t>30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 SECONDES</a:t>
            </a:r>
            <a:r>
              <a:rPr dirty="0" sz="2000" spc="-15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AVEC</a:t>
            </a:r>
            <a:r>
              <a:rPr dirty="0" sz="2000" spc="-20">
                <a:solidFill>
                  <a:srgbClr val="2E5496"/>
                </a:solidFill>
                <a:latin typeface="Calibri"/>
                <a:cs typeface="Calibri"/>
              </a:rPr>
              <a:t> </a:t>
            </a:r>
            <a:r>
              <a:rPr dirty="0" sz="2000" spc="-5">
                <a:solidFill>
                  <a:srgbClr val="2E5496"/>
                </a:solidFill>
                <a:latin typeface="Calibri"/>
                <a:cs typeface="Calibri"/>
              </a:rPr>
              <a:t>CHAISE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422400" y="9351644"/>
            <a:ext cx="4833620" cy="960119"/>
            <a:chOff x="1422400" y="9351644"/>
            <a:chExt cx="4833620" cy="960119"/>
          </a:xfrm>
        </p:grpSpPr>
        <p:sp>
          <p:nvSpPr>
            <p:cNvPr id="10" name="object 10"/>
            <p:cNvSpPr/>
            <p:nvPr/>
          </p:nvSpPr>
          <p:spPr>
            <a:xfrm>
              <a:off x="1760474" y="9447288"/>
              <a:ext cx="4058285" cy="640080"/>
            </a:xfrm>
            <a:custGeom>
              <a:avLst/>
              <a:gdLst/>
              <a:ahLst/>
              <a:cxnLst/>
              <a:rect l="l" t="t" r="r" b="b"/>
              <a:pathLst>
                <a:path w="4058285" h="640079">
                  <a:moveTo>
                    <a:pt x="6096" y="216674"/>
                  </a:moveTo>
                  <a:lnTo>
                    <a:pt x="0" y="216674"/>
                  </a:lnTo>
                  <a:lnTo>
                    <a:pt x="0" y="316979"/>
                  </a:lnTo>
                  <a:lnTo>
                    <a:pt x="6096" y="316979"/>
                  </a:lnTo>
                  <a:lnTo>
                    <a:pt x="6096" y="216674"/>
                  </a:lnTo>
                  <a:close/>
                </a:path>
                <a:path w="4058285" h="640079">
                  <a:moveTo>
                    <a:pt x="2025650" y="316992"/>
                  </a:moveTo>
                  <a:lnTo>
                    <a:pt x="6096" y="316992"/>
                  </a:lnTo>
                  <a:lnTo>
                    <a:pt x="0" y="316992"/>
                  </a:lnTo>
                  <a:lnTo>
                    <a:pt x="0" y="323075"/>
                  </a:lnTo>
                  <a:lnTo>
                    <a:pt x="0" y="633971"/>
                  </a:lnTo>
                  <a:lnTo>
                    <a:pt x="0" y="640067"/>
                  </a:lnTo>
                  <a:lnTo>
                    <a:pt x="6096" y="640067"/>
                  </a:lnTo>
                  <a:lnTo>
                    <a:pt x="2025650" y="640067"/>
                  </a:lnTo>
                  <a:lnTo>
                    <a:pt x="2025650" y="633971"/>
                  </a:lnTo>
                  <a:lnTo>
                    <a:pt x="6096" y="633971"/>
                  </a:lnTo>
                  <a:lnTo>
                    <a:pt x="6096" y="323075"/>
                  </a:lnTo>
                  <a:lnTo>
                    <a:pt x="2025650" y="323075"/>
                  </a:lnTo>
                  <a:lnTo>
                    <a:pt x="2025650" y="316992"/>
                  </a:lnTo>
                  <a:close/>
                </a:path>
                <a:path w="4058285" h="640079">
                  <a:moveTo>
                    <a:pt x="2025650" y="0"/>
                  </a:moveTo>
                  <a:lnTo>
                    <a:pt x="1530718" y="0"/>
                  </a:lnTo>
                  <a:lnTo>
                    <a:pt x="1530718" y="6083"/>
                  </a:lnTo>
                  <a:lnTo>
                    <a:pt x="2025650" y="6083"/>
                  </a:lnTo>
                  <a:lnTo>
                    <a:pt x="2025650" y="0"/>
                  </a:lnTo>
                  <a:close/>
                </a:path>
                <a:path w="4058285" h="640079">
                  <a:moveTo>
                    <a:pt x="4057904" y="316992"/>
                  </a:moveTo>
                  <a:lnTo>
                    <a:pt x="4051808" y="316992"/>
                  </a:lnTo>
                  <a:lnTo>
                    <a:pt x="4051808" y="323075"/>
                  </a:lnTo>
                  <a:lnTo>
                    <a:pt x="4051808" y="633971"/>
                  </a:lnTo>
                  <a:lnTo>
                    <a:pt x="2031873" y="633971"/>
                  </a:lnTo>
                  <a:lnTo>
                    <a:pt x="2031873" y="323075"/>
                  </a:lnTo>
                  <a:lnTo>
                    <a:pt x="4051808" y="323075"/>
                  </a:lnTo>
                  <a:lnTo>
                    <a:pt x="4051808" y="316992"/>
                  </a:lnTo>
                  <a:lnTo>
                    <a:pt x="2031873" y="316992"/>
                  </a:lnTo>
                  <a:lnTo>
                    <a:pt x="2025777" y="316992"/>
                  </a:lnTo>
                  <a:lnTo>
                    <a:pt x="2025777" y="323075"/>
                  </a:lnTo>
                  <a:lnTo>
                    <a:pt x="2025777" y="633971"/>
                  </a:lnTo>
                  <a:lnTo>
                    <a:pt x="2025777" y="640067"/>
                  </a:lnTo>
                  <a:lnTo>
                    <a:pt x="2031873" y="640067"/>
                  </a:lnTo>
                  <a:lnTo>
                    <a:pt x="4051808" y="640067"/>
                  </a:lnTo>
                  <a:lnTo>
                    <a:pt x="4057904" y="640067"/>
                  </a:lnTo>
                  <a:lnTo>
                    <a:pt x="4057904" y="633971"/>
                  </a:lnTo>
                  <a:lnTo>
                    <a:pt x="4057904" y="323075"/>
                  </a:lnTo>
                  <a:lnTo>
                    <a:pt x="4057904" y="316992"/>
                  </a:lnTo>
                  <a:close/>
                </a:path>
                <a:path w="4058285" h="640079">
                  <a:moveTo>
                    <a:pt x="4057904" y="0"/>
                  </a:moveTo>
                  <a:lnTo>
                    <a:pt x="4051808" y="0"/>
                  </a:lnTo>
                  <a:lnTo>
                    <a:pt x="2031873" y="0"/>
                  </a:lnTo>
                  <a:lnTo>
                    <a:pt x="2025777" y="0"/>
                  </a:lnTo>
                  <a:lnTo>
                    <a:pt x="2025777" y="6083"/>
                  </a:lnTo>
                  <a:lnTo>
                    <a:pt x="2025777" y="316979"/>
                  </a:lnTo>
                  <a:lnTo>
                    <a:pt x="2031873" y="316979"/>
                  </a:lnTo>
                  <a:lnTo>
                    <a:pt x="2031873" y="6083"/>
                  </a:lnTo>
                  <a:lnTo>
                    <a:pt x="4051808" y="6083"/>
                  </a:lnTo>
                  <a:lnTo>
                    <a:pt x="4051808" y="316979"/>
                  </a:lnTo>
                  <a:lnTo>
                    <a:pt x="4057904" y="316979"/>
                  </a:lnTo>
                  <a:lnTo>
                    <a:pt x="4057904" y="6083"/>
                  </a:lnTo>
                  <a:lnTo>
                    <a:pt x="4057904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422400" y="9351644"/>
              <a:ext cx="4833620" cy="960119"/>
            </a:xfrm>
            <a:prstGeom prst="rect">
              <a:avLst/>
            </a:prstGeom>
          </p:spPr>
        </p:pic>
      </p:grpSp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9425" y="7735536"/>
            <a:ext cx="5128415" cy="774190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474469" y="9421393"/>
            <a:ext cx="1816735" cy="242570"/>
          </a:xfrm>
          <a:prstGeom prst="rect">
            <a:avLst/>
          </a:prstGeom>
          <a:solidFill>
            <a:srgbClr val="FFFFFF"/>
          </a:solidFill>
        </p:spPr>
        <p:txBody>
          <a:bodyPr wrap="square" lIns="0" tIns="43180" rIns="0" bIns="0" rtlCol="0" vert="horz">
            <a:spAutoFit/>
          </a:bodyPr>
          <a:lstStyle/>
          <a:p>
            <a:pPr marL="95250">
              <a:lnSpc>
                <a:spcPct val="100000"/>
              </a:lnSpc>
              <a:spcBef>
                <a:spcPts val="340"/>
              </a:spcBef>
            </a:pPr>
            <a:r>
              <a:rPr dirty="0" sz="1100" spc="-5">
                <a:latin typeface="Calibri"/>
                <a:cs typeface="Calibri"/>
              </a:rPr>
              <a:t>Nombre</a:t>
            </a:r>
            <a:r>
              <a:rPr dirty="0" sz="1100" spc="-1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de</a:t>
            </a:r>
            <a:r>
              <a:rPr dirty="0" sz="1100" spc="-2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cycles</a:t>
            </a:r>
            <a:endParaRPr sz="1100">
              <a:latin typeface="Calibri"/>
              <a:cs typeface="Calibri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666239" y="646354"/>
            <a:ext cx="4231005" cy="3288665"/>
            <a:chOff x="1666239" y="646354"/>
            <a:chExt cx="4231005" cy="3288665"/>
          </a:xfrm>
        </p:grpSpPr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98070" y="646354"/>
              <a:ext cx="4149530" cy="919211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666239" y="1562099"/>
              <a:ext cx="4231005" cy="2372360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Annick DI SCALA</dc:creator>
  <dcterms:created xsi:type="dcterms:W3CDTF">2021-11-23T11:32:14Z</dcterms:created>
  <dcterms:modified xsi:type="dcterms:W3CDTF">2021-11-23T11:32:14Z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2021-01-19T00:00:00Z</vt:filetime>
  </property>
  <property fmtid="{D5CDD505-2E9C-101B-9397-08002B2CF9AE}" pid="3" name="Creator">
    <vt:lpwstr>Microsoft® Word pour Microsoft 365</vt:lpwstr>
  </property>
  <property fmtid="{D5CDD505-2E9C-101B-9397-08002B2CF9AE}" pid="4" name="LastSaved">
    <vt:filetime>2021-11-23T00:00:00Z</vt:filetime>
  </property>
</Properties>
</file>