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62583" y="900671"/>
          <a:ext cx="5838825" cy="7763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29300"/>
              </a:tblGrid>
              <a:tr h="1221740">
                <a:tc>
                  <a:txBody>
                    <a:bodyPr/>
                    <a:lstStyle/>
                    <a:p>
                      <a:pPr marL="5461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u="sng" sz="14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FICHE D’EVALUATION</a:t>
                      </a:r>
                      <a:r>
                        <a:rPr dirty="0" u="sng" sz="14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4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DE DIFFICULTE DE MICROCYCLE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Cette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fiche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pour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but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d’évaluer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la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difficulté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d’un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microcycle,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en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fonction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du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ressenti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des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patients.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4290" marR="598805" indent="34925">
                        <a:lnSpc>
                          <a:spcPts val="2390"/>
                        </a:lnSpc>
                        <a:spcBef>
                          <a:spcPts val="130"/>
                        </a:spcBef>
                        <a:tabLst>
                          <a:tab pos="1420495" algn="l"/>
                          <a:tab pos="1870075" algn="l"/>
                          <a:tab pos="4773295" algn="l"/>
                          <a:tab pos="5222875" algn="l"/>
                        </a:tabLst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Nom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Prénom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 		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		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                                                                                                              </a:t>
                      </a:r>
                      <a:r>
                        <a:rPr dirty="0" sz="1200" spc="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N°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microcycle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	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		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945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1382395" algn="l"/>
                          <a:tab pos="3935095" algn="l"/>
                        </a:tabLst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Date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:	du lundi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u="sng" sz="1200" spc="3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au</a:t>
                      </a:r>
                      <a:r>
                        <a:rPr dirty="0" sz="12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dimanche</a:t>
                      </a:r>
                      <a:r>
                        <a:rPr dirty="0" u="sng" sz="1200" spc="45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u="sng" sz="1200" spc="53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	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9880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4727575" algn="l"/>
                        </a:tabLst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Nombre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séances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	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09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Comment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vous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sentez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vous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 au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début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 ce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microcycle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 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fatigué(e)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Fatigué(e)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peu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fatigué(e)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Bonne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forme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Grande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forme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grande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Evaluation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des séances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825500" algn="l"/>
                        </a:tabLst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Séance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 1 :	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(&lt;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Résumé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du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contenu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&gt;)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23570" indent="-105410">
                        <a:lnSpc>
                          <a:spcPct val="100000"/>
                        </a:lnSpc>
                        <a:spcBef>
                          <a:spcPts val="50"/>
                        </a:spcBef>
                        <a:buChar char="o"/>
                        <a:tabLst>
                          <a:tab pos="624205" algn="l"/>
                        </a:tabLst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Comment vous sentez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vous avant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cette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séance ?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fatigué(e)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Fatigué(e)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peu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fatigué(e)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Bonne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forme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Grande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forme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grande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8864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Comment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avez-vous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ressenti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cette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séance sur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plan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la difficulté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?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difficile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Difficile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peu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difficile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Moyenne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Assez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facile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Facile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facile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844"/>
                        </a:spcBef>
                        <a:tabLst>
                          <a:tab pos="825500" algn="l"/>
                        </a:tabLst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Séance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 2 :	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(&lt;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Résumé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du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contenu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&gt;)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23570" indent="-105410">
                        <a:lnSpc>
                          <a:spcPct val="100000"/>
                        </a:lnSpc>
                        <a:spcBef>
                          <a:spcPts val="50"/>
                        </a:spcBef>
                        <a:buChar char="o"/>
                        <a:tabLst>
                          <a:tab pos="624205" algn="l"/>
                        </a:tabLst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Comment vous sentez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vous avant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cette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séance ?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fatigué(e)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Fatigué(e)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peu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fatigué(e)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Bonne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forme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Grande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forme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grande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9130" marR="725805" indent="-659765">
                        <a:lnSpc>
                          <a:spcPct val="100000"/>
                        </a:lnSpc>
                        <a:spcBef>
                          <a:spcPts val="844"/>
                        </a:spcBef>
                        <a:buChar char="o"/>
                        <a:tabLst>
                          <a:tab pos="659765" algn="l"/>
                        </a:tabLst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Comment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avez-vous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ressenti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cette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séance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sur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plan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difficulté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?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R="7613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difficile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Difficile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peu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difficile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Moyenne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Assez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facile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Facile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facile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844"/>
                        </a:spcBef>
                        <a:tabLst>
                          <a:tab pos="825500" algn="l"/>
                        </a:tabLst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Séance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 3 :	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(&lt;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Résumé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du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contenu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&gt;)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9130" indent="-106045">
                        <a:lnSpc>
                          <a:spcPct val="100000"/>
                        </a:lnSpc>
                        <a:spcBef>
                          <a:spcPts val="50"/>
                        </a:spcBef>
                        <a:buChar char="o"/>
                        <a:tabLst>
                          <a:tab pos="659765" algn="l"/>
                        </a:tabLst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Comment vous sentez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vous avant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cette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séance ?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fatigué(e)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Fatigué(e)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peu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fatigué(e)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Bonne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forme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Grande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forme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grande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94055" indent="-106045">
                        <a:lnSpc>
                          <a:spcPct val="100000"/>
                        </a:lnSpc>
                        <a:spcBef>
                          <a:spcPts val="844"/>
                        </a:spcBef>
                        <a:buChar char="o"/>
                        <a:tabLst>
                          <a:tab pos="694690" algn="l"/>
                        </a:tabLst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Comment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avez-vous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ressenti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cette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séance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sur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plan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difficulté ?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R="7613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difficile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Difficile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peu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difficile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Moyenne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Assez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facile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Facile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facile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844"/>
                        </a:spcBef>
                        <a:tabLst>
                          <a:tab pos="825500" algn="l"/>
                        </a:tabLst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Séance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 4 :	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(&lt;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Résumé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du contenu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&gt;)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9130" indent="-106045">
                        <a:lnSpc>
                          <a:spcPct val="100000"/>
                        </a:lnSpc>
                        <a:spcBef>
                          <a:spcPts val="50"/>
                        </a:spcBef>
                        <a:buChar char="o"/>
                        <a:tabLst>
                          <a:tab pos="659765" algn="l"/>
                        </a:tabLst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Comment vous sentez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vous avant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cette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séance ?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fatigué(e)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Fatigué(e)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peu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fatigué(e)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Bonne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forme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Grande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forme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grande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forme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8387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Comment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avez-vous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ressenti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cette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séance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sur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plan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difficulté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?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R="7613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difficile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Difficile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peu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difficile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Moyenne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Assez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facile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Facile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facile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Comment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avez-vous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ressenti</a:t>
                      </a:r>
                      <a:r>
                        <a:rPr dirty="0" sz="12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ce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microcycle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sur</a:t>
                      </a:r>
                      <a:r>
                        <a:rPr dirty="0" sz="12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plan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 la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difficulté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difficile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Difficile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peu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difficile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Moyenne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Assez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facile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Facile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facile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887222" y="9026950"/>
            <a:ext cx="5677535" cy="53975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50"/>
              </a:spcBef>
            </a:pPr>
            <a:r>
              <a:rPr dirty="0" sz="1100" spc="-5">
                <a:latin typeface="Times New Roman"/>
                <a:cs typeface="Times New Roman"/>
              </a:rPr>
              <a:t>D’autres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questions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que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le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ressenti,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la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fatigue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ou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la difficulté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la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séance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peuvent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être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posées</a:t>
            </a:r>
            <a:r>
              <a:rPr dirty="0" sz="1100">
                <a:latin typeface="Times New Roman"/>
                <a:cs typeface="Times New Roman"/>
              </a:rPr>
              <a:t> pour 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préciser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l’effet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des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séances,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adapter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programme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l’essoufflement,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les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douleurs,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les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courbatures,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les 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douleurs des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articulations leur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gonflement.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 ProBook</dc:creator>
  <dcterms:created xsi:type="dcterms:W3CDTF">2021-11-23T11:26:49Z</dcterms:created>
  <dcterms:modified xsi:type="dcterms:W3CDTF">2021-11-23T11:26:49Z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