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8822" y="700722"/>
            <a:ext cx="6073775" cy="7545070"/>
            <a:chOff x="738822" y="700722"/>
            <a:chExt cx="6073775" cy="7545070"/>
          </a:xfrm>
        </p:grpSpPr>
        <p:sp>
          <p:nvSpPr>
            <p:cNvPr id="3" name="object 3"/>
            <p:cNvSpPr/>
            <p:nvPr/>
          </p:nvSpPr>
          <p:spPr>
            <a:xfrm>
              <a:off x="753109" y="715009"/>
              <a:ext cx="6045200" cy="7516495"/>
            </a:xfrm>
            <a:custGeom>
              <a:avLst/>
              <a:gdLst/>
              <a:ahLst/>
              <a:cxnLst/>
              <a:rect l="l" t="t" r="r" b="b"/>
              <a:pathLst>
                <a:path w="6045200" h="7516495">
                  <a:moveTo>
                    <a:pt x="0" y="0"/>
                  </a:moveTo>
                  <a:lnTo>
                    <a:pt x="6045199" y="0"/>
                  </a:lnTo>
                  <a:lnTo>
                    <a:pt x="6045199" y="7516495"/>
                  </a:lnTo>
                  <a:lnTo>
                    <a:pt x="0" y="7516495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08125" y="848232"/>
              <a:ext cx="4221480" cy="198881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443763" y="8387727"/>
            <a:ext cx="6647815" cy="2305050"/>
            <a:chOff x="443763" y="8387727"/>
            <a:chExt cx="6647815" cy="230505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3763" y="8735798"/>
              <a:ext cx="6647496" cy="195658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23632" y="8387727"/>
              <a:ext cx="5427332" cy="365760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91071" y="249004"/>
            <a:ext cx="4787057" cy="21440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42440" y="1258396"/>
            <a:ext cx="5389835" cy="67909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Annick DI SCALA</dc:creator>
  <dcterms:created xsi:type="dcterms:W3CDTF">2021-11-23T11:46:49Z</dcterms:created>
  <dcterms:modified xsi:type="dcterms:W3CDTF">2021-11-23T11:46:49Z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