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4A6AA9-C69F-414C-9B96-FFDE1E2768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EE1B94F-5062-4740-97AC-A492E3E18B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CD89ED4-6DD2-4752-8F51-FC74A43E4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1A42-720D-4A38-B613-901CF8FDA673}" type="datetimeFigureOut">
              <a:rPr lang="fr-FR" smtClean="0"/>
              <a:t>14/08/2019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1792D0D-9D60-4E6C-8FC2-939C85A37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246D600-ED91-4E34-95BE-CAF9852CB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CF762-B7B2-4E1B-98FA-21CBA906F0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4190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35C651-47BD-4970-886B-BA06E70F2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5192BAC-2081-48F6-97FA-C372D301BC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9AF3FCA-1A55-47B6-8DC8-7FCCE9F60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1A42-720D-4A38-B613-901CF8FDA673}" type="datetimeFigureOut">
              <a:rPr lang="fr-FR" smtClean="0"/>
              <a:t>14/08/2019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88F48B5-B1DF-4719-B781-7152EFB53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C246284-D92C-4805-A96B-4851AA97D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CF762-B7B2-4E1B-98FA-21CBA906F0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3437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7652550-BCB3-4410-A6D8-037D794D06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55F7DD9-608E-4D7D-B7A0-98739F4229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768537E-AD10-43ED-BC4A-BE00ABCB8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1A42-720D-4A38-B613-901CF8FDA673}" type="datetimeFigureOut">
              <a:rPr lang="fr-FR" smtClean="0"/>
              <a:t>14/08/2019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01B278-8771-438F-8330-A54E131D4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ED56E38-21A7-43BA-A808-3BE59B8C3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CF762-B7B2-4E1B-98FA-21CBA906F0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511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A9B9A9-0383-4168-BD5D-8B7971B93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77D59C5-B832-43A7-ABA2-DC8449F82F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0C551B6-8CE0-4BC8-A00C-0CC611312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1A42-720D-4A38-B613-901CF8FDA673}" type="datetimeFigureOut">
              <a:rPr lang="fr-FR" smtClean="0"/>
              <a:t>14/08/2019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46937EB-A57E-4374-82B9-4C2143902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7E08333-2843-4EA1-A5B0-0FF1530F7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CF762-B7B2-4E1B-98FA-21CBA906F0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7510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CF7D41-E4A5-4F85-98DA-3C0A7EF63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1AAD128-B3DD-4D9F-8CEA-450BEF2AC9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2D8E94A-4306-426C-86D6-BA2A4DF25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1A42-720D-4A38-B613-901CF8FDA673}" type="datetimeFigureOut">
              <a:rPr lang="fr-FR" smtClean="0"/>
              <a:t>14/08/2019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ECAC85-D7B8-4D40-8B3E-FF843B0AB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63CEAC-A56D-4922-BFBF-5A0B53119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CF762-B7B2-4E1B-98FA-21CBA906F0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4939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B6BBF5-59F2-4B1D-ABFF-319321226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303990A-9C11-4AC4-8862-5A3A027134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0F4BE80-1CA4-4CB7-91E7-324F899C4D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285CFE1-E173-4265-A516-1292C490E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1A42-720D-4A38-B613-901CF8FDA673}" type="datetimeFigureOut">
              <a:rPr lang="fr-FR" smtClean="0"/>
              <a:t>14/08/2019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9B923DC-E426-497E-82ED-F382C0FEA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001D2E3-20F9-49C5-BCF4-A03D7E1CB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CF762-B7B2-4E1B-98FA-21CBA906F0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3532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A6908A-A878-4B28-8992-E26E9830A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6BEAAF6-29D9-4518-9DE1-C077951DE0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8E898FC-8CB5-427D-963E-CC8558EFF7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B306A24-C4B8-4618-BED9-2C86114C77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4552BCA-2561-4578-ABB3-2C89A49890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43FC9FE-D8A9-47E8-9237-DC4AD0FE0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1A42-720D-4A38-B613-901CF8FDA673}" type="datetimeFigureOut">
              <a:rPr lang="fr-FR" smtClean="0"/>
              <a:t>14/08/2019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A294302-5DA8-411D-9622-3915DB883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3ACF1BD-CE1D-4096-94A6-636974678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CF762-B7B2-4E1B-98FA-21CBA906F0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0339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5A3369-2F7F-43A5-A95B-E2B43B171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F671772-E826-4ABC-8D8F-905ED6B4F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1A42-720D-4A38-B613-901CF8FDA673}" type="datetimeFigureOut">
              <a:rPr lang="fr-FR" smtClean="0"/>
              <a:t>14/08/2019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08BB485-156D-4D2B-84A0-A0697C218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269A27D-31E8-4A70-81D3-C3DD85CAD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CF762-B7B2-4E1B-98FA-21CBA906F0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7243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2373627-6953-4284-9F07-164348F28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1A42-720D-4A38-B613-901CF8FDA673}" type="datetimeFigureOut">
              <a:rPr lang="fr-FR" smtClean="0"/>
              <a:t>14/08/2019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7366B53-39CA-4064-92CC-7E3CF6C69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0ABACE2-0148-4F17-86F5-C7DEC4BD3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CF762-B7B2-4E1B-98FA-21CBA906F0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4977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893470-2324-4FB8-9E2F-A525492D7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8203660-326F-4755-86E6-9B6BB8D04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38EC543-001C-4BDC-AE97-66941E1236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4B9F16-5BF5-45DD-9AE4-58EE14061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1A42-720D-4A38-B613-901CF8FDA673}" type="datetimeFigureOut">
              <a:rPr lang="fr-FR" smtClean="0"/>
              <a:t>14/08/2019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9A65515-1AC3-46E2-8F7D-C7CA8BC7A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D4D6085-F39A-4417-A8E8-1F0673F32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CF762-B7B2-4E1B-98FA-21CBA906F0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1165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AE3EDD-9A0B-42F7-93FD-841E1E1A4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F74A15A-1E88-48BA-8627-FC078A7D39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35B3078-0453-4B7B-94B5-80BAF59081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B92B6EF-AD14-45C6-9810-A445294F4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1A42-720D-4A38-B613-901CF8FDA673}" type="datetimeFigureOut">
              <a:rPr lang="fr-FR" smtClean="0"/>
              <a:t>14/08/2019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C3A5F7B-44EB-448C-80D0-2DF94CB90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D79942E-3BD5-404D-9DF6-72FDE2933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CF762-B7B2-4E1B-98FA-21CBA906F0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6515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E7BCD3D-6FD3-48F9-A790-79E24C21D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8B7A333-F3D7-43FF-BBB4-F171B8A5B6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84CB610-86E9-4EA8-8202-21B6DFAD63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31A42-720D-4A38-B613-901CF8FDA673}" type="datetimeFigureOut">
              <a:rPr lang="fr-FR" smtClean="0"/>
              <a:t>14/08/2019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01EA72E-2811-41F7-8FFB-05FE1D18A4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E5D1214-8F76-4E6D-B020-17CD5A8E05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CF762-B7B2-4E1B-98FA-21CBA906F0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7100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C10E8C-6E49-4AC1-8ACF-4054A176A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Picture 2" descr="C:\Users\Annick\Pictures\probiotiques\image_sante_bienetre.jpg">
            <a:extLst>
              <a:ext uri="{FF2B5EF4-FFF2-40B4-BE49-F238E27FC236}">
                <a16:creationId xmlns:a16="http://schemas.microsoft.com/office/drawing/2014/main" id="{9F765BD6-88DB-4711-A6A9-BD33FAE1018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/>
          <a:srcRect r="-1" b="15612"/>
          <a:stretch/>
        </p:blipFill>
        <p:spPr bwMode="auto">
          <a:xfrm>
            <a:off x="4507019" y="-69532"/>
            <a:ext cx="6119320" cy="4113994"/>
          </a:xfrm>
          <a:prstGeom prst="rect">
            <a:avLst/>
          </a:prstGeom>
          <a:noFill/>
          <a:effectLst>
            <a:softEdge rad="533400"/>
          </a:effectLst>
        </p:spPr>
      </p:pic>
      <p:pic>
        <p:nvPicPr>
          <p:cNvPr id="5" name="Espace réservé du contenu 3" descr="Une image contenant alimentation, fruit, table, intérieur&#10;&#10;Description générée automatiquement">
            <a:extLst>
              <a:ext uri="{FF2B5EF4-FFF2-40B4-BE49-F238E27FC236}">
                <a16:creationId xmlns:a16="http://schemas.microsoft.com/office/drawing/2014/main" id="{A6666E06-E93C-4979-806F-EDD7990C62C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93"/>
          <a:stretch/>
        </p:blipFill>
        <p:spPr>
          <a:xfrm>
            <a:off x="5008678" y="3797390"/>
            <a:ext cx="5116001" cy="3213010"/>
          </a:xfrm>
          <a:prstGeom prst="rect">
            <a:avLst/>
          </a:prstGeom>
          <a:effectLst>
            <a:softEdge rad="533400"/>
          </a:effectLst>
        </p:spPr>
      </p:pic>
    </p:spTree>
    <p:extLst>
      <p:ext uri="{BB962C8B-B14F-4D97-AF65-F5344CB8AC3E}">
        <p14:creationId xmlns:p14="http://schemas.microsoft.com/office/powerpoint/2010/main" val="17907510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Annick DI SCALA</dc:creator>
  <cp:lastModifiedBy>Annick DI SCALA</cp:lastModifiedBy>
  <cp:revision>1</cp:revision>
  <dcterms:created xsi:type="dcterms:W3CDTF">2019-08-14T08:28:01Z</dcterms:created>
  <dcterms:modified xsi:type="dcterms:W3CDTF">2019-08-14T08:29:17Z</dcterms:modified>
</cp:coreProperties>
</file>