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3651" y="674900"/>
            <a:ext cx="6520594" cy="96430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1921" y="441258"/>
            <a:ext cx="6324600" cy="14852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24510" marR="29845" indent="-6350">
              <a:lnSpc>
                <a:spcPct val="122200"/>
              </a:lnSpc>
              <a:spcBef>
                <a:spcPts val="95"/>
              </a:spcBef>
            </a:pPr>
            <a:r>
              <a:rPr dirty="0" sz="1100" spc="-10">
                <a:solidFill>
                  <a:srgbClr val="3A2D49"/>
                </a:solidFill>
                <a:latin typeface="Arial"/>
                <a:cs typeface="Arial"/>
              </a:rPr>
              <a:t>Da</a:t>
            </a:r>
            <a:r>
              <a:rPr dirty="0" sz="1100" spc="-10">
                <a:solidFill>
                  <a:srgbClr val="414F5D"/>
                </a:solidFill>
                <a:latin typeface="Arial"/>
                <a:cs typeface="Arial"/>
              </a:rPr>
              <a:t>ns</a:t>
            </a:r>
            <a:r>
              <a:rPr dirty="0" sz="1100" spc="-114">
                <a:solidFill>
                  <a:srgbClr val="414F5D"/>
                </a:solidFill>
                <a:latin typeface="Arial"/>
                <a:cs typeface="Arial"/>
              </a:rPr>
              <a:t> </a:t>
            </a:r>
            <a:r>
              <a:rPr dirty="0" sz="1100" spc="55">
                <a:solidFill>
                  <a:srgbClr val="070789"/>
                </a:solidFill>
                <a:latin typeface="Arial"/>
                <a:cs typeface="Arial"/>
              </a:rPr>
              <a:t>l</a:t>
            </a:r>
            <a:r>
              <a:rPr dirty="0" sz="1100" spc="55">
                <a:solidFill>
                  <a:srgbClr val="212342"/>
                </a:solidFill>
                <a:latin typeface="Arial"/>
                <a:cs typeface="Arial"/>
              </a:rPr>
              <a:t>e</a:t>
            </a:r>
            <a:r>
              <a:rPr dirty="0" sz="1100" spc="-50">
                <a:solidFill>
                  <a:srgbClr val="212342"/>
                </a:solidFill>
                <a:latin typeface="Arial"/>
                <a:cs typeface="Arial"/>
              </a:rPr>
              <a:t> </a:t>
            </a:r>
            <a:r>
              <a:rPr dirty="0" sz="1100" spc="-45">
                <a:solidFill>
                  <a:srgbClr val="3A2D49"/>
                </a:solidFill>
                <a:latin typeface="Arial"/>
                <a:cs typeface="Arial"/>
              </a:rPr>
              <a:t>c</a:t>
            </a:r>
            <a:r>
              <a:rPr dirty="0" sz="1100" spc="-45">
                <a:solidFill>
                  <a:srgbClr val="212342"/>
                </a:solidFill>
                <a:latin typeface="Arial"/>
                <a:cs typeface="Arial"/>
              </a:rPr>
              <a:t>a</a:t>
            </a:r>
            <a:r>
              <a:rPr dirty="0" sz="1100" spc="-45">
                <a:solidFill>
                  <a:srgbClr val="414F5D"/>
                </a:solidFill>
                <a:latin typeface="Arial"/>
                <a:cs typeface="Arial"/>
              </a:rPr>
              <a:t>s</a:t>
            </a:r>
            <a:r>
              <a:rPr dirty="0" sz="1100" spc="-80">
                <a:solidFill>
                  <a:srgbClr val="414F5D"/>
                </a:solidFill>
                <a:latin typeface="Arial"/>
                <a:cs typeface="Arial"/>
              </a:rPr>
              <a:t> </a:t>
            </a:r>
            <a:r>
              <a:rPr dirty="0" sz="1100" spc="-50">
                <a:solidFill>
                  <a:srgbClr val="59565D"/>
                </a:solidFill>
                <a:latin typeface="Arial"/>
                <a:cs typeface="Arial"/>
              </a:rPr>
              <a:t>où</a:t>
            </a:r>
            <a:r>
              <a:rPr dirty="0" sz="1100" spc="-15">
                <a:solidFill>
                  <a:srgbClr val="59565D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69876E"/>
                </a:solidFill>
                <a:latin typeface="Arial"/>
                <a:cs typeface="Arial"/>
              </a:rPr>
              <a:t>l</a:t>
            </a:r>
            <a:r>
              <a:rPr dirty="0" sz="1100" spc="5">
                <a:solidFill>
                  <a:srgbClr val="212342"/>
                </a:solidFill>
                <a:latin typeface="Arial"/>
                <a:cs typeface="Arial"/>
              </a:rPr>
              <a:t>e</a:t>
            </a:r>
            <a:r>
              <a:rPr dirty="0" sz="1100" spc="-75">
                <a:solidFill>
                  <a:srgbClr val="212342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3F1836"/>
                </a:solidFill>
                <a:latin typeface="Arial"/>
                <a:cs typeface="Arial"/>
              </a:rPr>
              <a:t>bé</a:t>
            </a:r>
            <a:r>
              <a:rPr dirty="0" sz="1100" spc="10">
                <a:solidFill>
                  <a:srgbClr val="59565D"/>
                </a:solidFill>
                <a:latin typeface="Arial"/>
                <a:cs typeface="Arial"/>
              </a:rPr>
              <a:t>n</a:t>
            </a:r>
            <a:r>
              <a:rPr dirty="0" sz="1100" spc="10">
                <a:solidFill>
                  <a:srgbClr val="212342"/>
                </a:solidFill>
                <a:latin typeface="Arial"/>
                <a:cs typeface="Arial"/>
              </a:rPr>
              <a:t>é</a:t>
            </a:r>
            <a:r>
              <a:rPr dirty="0" sz="1100" spc="10">
                <a:solidFill>
                  <a:srgbClr val="59565D"/>
                </a:solidFill>
                <a:latin typeface="Arial"/>
                <a:cs typeface="Arial"/>
              </a:rPr>
              <a:t>fi</a:t>
            </a:r>
            <a:r>
              <a:rPr dirty="0" sz="1100" spc="10">
                <a:solidFill>
                  <a:srgbClr val="3A2D49"/>
                </a:solidFill>
                <a:latin typeface="Arial"/>
                <a:cs typeface="Arial"/>
              </a:rPr>
              <a:t>ci</a:t>
            </a:r>
            <a:r>
              <a:rPr dirty="0" sz="1100" spc="10">
                <a:solidFill>
                  <a:srgbClr val="212342"/>
                </a:solidFill>
                <a:latin typeface="Arial"/>
                <a:cs typeface="Arial"/>
              </a:rPr>
              <a:t>a</a:t>
            </a:r>
            <a:r>
              <a:rPr dirty="0" sz="1100" spc="10">
                <a:solidFill>
                  <a:srgbClr val="627260"/>
                </a:solidFill>
                <a:latin typeface="Arial"/>
                <a:cs typeface="Arial"/>
              </a:rPr>
              <a:t>i</a:t>
            </a:r>
            <a:r>
              <a:rPr dirty="0" sz="1100" spc="10">
                <a:solidFill>
                  <a:srgbClr val="5D2842"/>
                </a:solidFill>
                <a:latin typeface="Arial"/>
                <a:cs typeface="Arial"/>
              </a:rPr>
              <a:t>r</a:t>
            </a:r>
            <a:r>
              <a:rPr dirty="0" sz="1100" spc="10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-45">
                <a:solidFill>
                  <a:srgbClr val="3A2D49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>
                <a:solidFill>
                  <a:srgbClr val="414F5D"/>
                </a:solidFill>
                <a:latin typeface="Arial"/>
                <a:cs typeface="Arial"/>
              </a:rPr>
              <a:t>st</a:t>
            </a:r>
            <a:r>
              <a:rPr dirty="0" sz="1100" spc="30">
                <a:solidFill>
                  <a:srgbClr val="414F5D"/>
                </a:solidFill>
                <a:latin typeface="Arial"/>
                <a:cs typeface="Arial"/>
              </a:rPr>
              <a:t> </a:t>
            </a:r>
            <a:r>
              <a:rPr dirty="0" sz="1100" spc="-15">
                <a:solidFill>
                  <a:srgbClr val="414F5D"/>
                </a:solidFill>
                <a:latin typeface="Arial"/>
                <a:cs typeface="Arial"/>
              </a:rPr>
              <a:t>s</a:t>
            </a:r>
            <a:r>
              <a:rPr dirty="0" sz="1100" spc="-15">
                <a:solidFill>
                  <a:srgbClr val="3A2D49"/>
                </a:solidFill>
                <a:latin typeface="Arial"/>
                <a:cs typeface="Arial"/>
              </a:rPr>
              <a:t>eu</a:t>
            </a:r>
            <a:r>
              <a:rPr dirty="0" sz="1100" spc="-15">
                <a:solidFill>
                  <a:srgbClr val="890738"/>
                </a:solidFill>
                <a:latin typeface="Arial"/>
                <a:cs typeface="Arial"/>
              </a:rPr>
              <a:t>l </a:t>
            </a:r>
            <a:r>
              <a:rPr dirty="0" sz="1100" spc="35">
                <a:solidFill>
                  <a:srgbClr val="890738"/>
                </a:solidFill>
                <a:latin typeface="Arial"/>
                <a:cs typeface="Arial"/>
              </a:rPr>
              <a:t>l</a:t>
            </a:r>
            <a:r>
              <a:rPr dirty="0" sz="1100" spc="35">
                <a:solidFill>
                  <a:srgbClr val="3A2D49"/>
                </a:solidFill>
                <a:latin typeface="Arial"/>
                <a:cs typeface="Arial"/>
              </a:rPr>
              <a:t>o</a:t>
            </a:r>
            <a:r>
              <a:rPr dirty="0" sz="1100" spc="35">
                <a:solidFill>
                  <a:srgbClr val="59565D"/>
                </a:solidFill>
                <a:latin typeface="Arial"/>
                <a:cs typeface="Arial"/>
              </a:rPr>
              <a:t>rs</a:t>
            </a:r>
            <a:r>
              <a:rPr dirty="0" sz="1100" spc="35">
                <a:solidFill>
                  <a:srgbClr val="3A2D49"/>
                </a:solidFill>
                <a:latin typeface="Arial"/>
                <a:cs typeface="Arial"/>
              </a:rPr>
              <a:t>q</a:t>
            </a:r>
            <a:r>
              <a:rPr dirty="0" sz="1100" spc="35">
                <a:solidFill>
                  <a:srgbClr val="59565D"/>
                </a:solidFill>
                <a:latin typeface="Arial"/>
                <a:cs typeface="Arial"/>
              </a:rPr>
              <a:t>u'</a:t>
            </a:r>
            <a:r>
              <a:rPr dirty="0" sz="1100" spc="35">
                <a:solidFill>
                  <a:srgbClr val="627260"/>
                </a:solidFill>
                <a:latin typeface="Arial"/>
                <a:cs typeface="Arial"/>
              </a:rPr>
              <a:t>il</a:t>
            </a:r>
            <a:r>
              <a:rPr dirty="0" sz="1100" spc="-114">
                <a:solidFill>
                  <a:srgbClr val="627260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5D2842"/>
                </a:solidFill>
                <a:latin typeface="Arial"/>
                <a:cs typeface="Arial"/>
              </a:rPr>
              <a:t>r</a:t>
            </a:r>
            <a:r>
              <a:rPr dirty="0" sz="1100" spc="5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5">
                <a:solidFill>
                  <a:srgbClr val="59565D"/>
                </a:solidFill>
                <a:latin typeface="Arial"/>
                <a:cs typeface="Arial"/>
              </a:rPr>
              <a:t>n</a:t>
            </a:r>
            <a:r>
              <a:rPr dirty="0" sz="1100" spc="5">
                <a:solidFill>
                  <a:srgbClr val="3A2D49"/>
                </a:solidFill>
                <a:latin typeface="Arial"/>
                <a:cs typeface="Arial"/>
              </a:rPr>
              <a:t>se</a:t>
            </a:r>
            <a:r>
              <a:rPr dirty="0" sz="1100" spc="5">
                <a:solidFill>
                  <a:srgbClr val="627260"/>
                </a:solidFill>
                <a:latin typeface="Arial"/>
                <a:cs typeface="Arial"/>
              </a:rPr>
              <a:t>i</a:t>
            </a:r>
            <a:r>
              <a:rPr dirty="0" sz="1100" spc="5">
                <a:solidFill>
                  <a:srgbClr val="3A2D49"/>
                </a:solidFill>
                <a:latin typeface="Arial"/>
                <a:cs typeface="Arial"/>
              </a:rPr>
              <a:t>gn</a:t>
            </a:r>
            <a:r>
              <a:rPr dirty="0" sz="1100" spc="5">
                <a:solidFill>
                  <a:srgbClr val="212342"/>
                </a:solidFill>
                <a:latin typeface="Arial"/>
                <a:cs typeface="Arial"/>
              </a:rPr>
              <a:t>e</a:t>
            </a:r>
            <a:r>
              <a:rPr dirty="0" sz="1100" spc="-70">
                <a:solidFill>
                  <a:srgbClr val="212342"/>
                </a:solidFill>
                <a:latin typeface="Arial"/>
                <a:cs typeface="Arial"/>
              </a:rPr>
              <a:t> </a:t>
            </a:r>
            <a:r>
              <a:rPr dirty="0" sz="1100" spc="55">
                <a:solidFill>
                  <a:srgbClr val="890738"/>
                </a:solidFill>
                <a:latin typeface="Arial"/>
                <a:cs typeface="Arial"/>
              </a:rPr>
              <a:t>l</a:t>
            </a:r>
            <a:r>
              <a:rPr dirty="0" sz="1100" spc="55">
                <a:solidFill>
                  <a:srgbClr val="212342"/>
                </a:solidFill>
                <a:latin typeface="Arial"/>
                <a:cs typeface="Arial"/>
              </a:rPr>
              <a:t>e</a:t>
            </a:r>
            <a:r>
              <a:rPr dirty="0" sz="1100" spc="-45">
                <a:solidFill>
                  <a:srgbClr val="212342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3A2D49"/>
                </a:solidFill>
                <a:latin typeface="Arial"/>
                <a:cs typeface="Arial"/>
              </a:rPr>
              <a:t>que</a:t>
            </a:r>
            <a:r>
              <a:rPr dirty="0" sz="1100" spc="10">
                <a:solidFill>
                  <a:srgbClr val="414F5D"/>
                </a:solidFill>
                <a:latin typeface="Arial"/>
                <a:cs typeface="Arial"/>
              </a:rPr>
              <a:t>sti</a:t>
            </a:r>
            <a:r>
              <a:rPr dirty="0" sz="1100" spc="10">
                <a:solidFill>
                  <a:srgbClr val="263D67"/>
                </a:solidFill>
                <a:latin typeface="Arial"/>
                <a:cs typeface="Arial"/>
              </a:rPr>
              <a:t>o</a:t>
            </a:r>
            <a:r>
              <a:rPr dirty="0" sz="1100" spc="10">
                <a:solidFill>
                  <a:srgbClr val="3A2D49"/>
                </a:solidFill>
                <a:latin typeface="Arial"/>
                <a:cs typeface="Arial"/>
              </a:rPr>
              <a:t>n</a:t>
            </a:r>
            <a:r>
              <a:rPr dirty="0" sz="1100" spc="10">
                <a:solidFill>
                  <a:srgbClr val="59565D"/>
                </a:solidFill>
                <a:latin typeface="Arial"/>
                <a:cs typeface="Arial"/>
              </a:rPr>
              <a:t>n</a:t>
            </a:r>
            <a:r>
              <a:rPr dirty="0" sz="1100" spc="10">
                <a:solidFill>
                  <a:srgbClr val="212342"/>
                </a:solidFill>
                <a:latin typeface="Arial"/>
                <a:cs typeface="Arial"/>
              </a:rPr>
              <a:t>a</a:t>
            </a:r>
            <a:r>
              <a:rPr dirty="0" sz="1100" spc="10">
                <a:solidFill>
                  <a:srgbClr val="627260"/>
                </a:solidFill>
                <a:latin typeface="Arial"/>
                <a:cs typeface="Arial"/>
              </a:rPr>
              <a:t>i</a:t>
            </a:r>
            <a:r>
              <a:rPr dirty="0" sz="1100" spc="10">
                <a:solidFill>
                  <a:srgbClr val="5D2842"/>
                </a:solidFill>
                <a:latin typeface="Arial"/>
                <a:cs typeface="Arial"/>
              </a:rPr>
              <a:t>r</a:t>
            </a:r>
            <a:r>
              <a:rPr dirty="0" sz="1100" spc="10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10">
                <a:solidFill>
                  <a:srgbClr val="4F7783"/>
                </a:solidFill>
                <a:latin typeface="Arial"/>
                <a:cs typeface="Arial"/>
              </a:rPr>
              <a:t>,</a:t>
            </a:r>
            <a:r>
              <a:rPr dirty="0" sz="1100" spc="-50">
                <a:solidFill>
                  <a:srgbClr val="4F7783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414F5D"/>
                </a:solidFill>
                <a:latin typeface="Arial"/>
                <a:cs typeface="Arial"/>
              </a:rPr>
              <a:t>c</a:t>
            </a:r>
            <a:r>
              <a:rPr dirty="0" sz="1100" spc="-10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-15">
                <a:solidFill>
                  <a:srgbClr val="3A2D49"/>
                </a:solidFill>
                <a:latin typeface="Arial"/>
                <a:cs typeface="Arial"/>
              </a:rPr>
              <a:t> </a:t>
            </a:r>
            <a:r>
              <a:rPr dirty="0" sz="1100" spc="45">
                <a:solidFill>
                  <a:srgbClr val="5D2842"/>
                </a:solidFill>
                <a:latin typeface="Arial"/>
                <a:cs typeface="Arial"/>
              </a:rPr>
              <a:t>t</a:t>
            </a:r>
            <a:r>
              <a:rPr dirty="0" sz="1100" spc="45">
                <a:solidFill>
                  <a:srgbClr val="3A2D49"/>
                </a:solidFill>
                <a:latin typeface="Arial"/>
                <a:cs typeface="Arial"/>
              </a:rPr>
              <a:t>ext</a:t>
            </a:r>
            <a:r>
              <a:rPr dirty="0" sz="1100" spc="45">
                <a:solidFill>
                  <a:srgbClr val="212342"/>
                </a:solidFill>
                <a:latin typeface="Arial"/>
                <a:cs typeface="Arial"/>
              </a:rPr>
              <a:t>e</a:t>
            </a:r>
            <a:r>
              <a:rPr dirty="0" sz="1100" spc="-35">
                <a:solidFill>
                  <a:srgbClr val="212342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3A2D49"/>
                </a:solidFill>
                <a:latin typeface="Arial"/>
                <a:cs typeface="Arial"/>
              </a:rPr>
              <a:t>se</a:t>
            </a:r>
            <a:r>
              <a:rPr dirty="0" sz="1100" spc="-5">
                <a:solidFill>
                  <a:srgbClr val="627260"/>
                </a:solidFill>
                <a:latin typeface="Arial"/>
                <a:cs typeface="Arial"/>
              </a:rPr>
              <a:t>r</a:t>
            </a:r>
            <a:r>
              <a:rPr dirty="0" sz="1100" spc="-5">
                <a:solidFill>
                  <a:srgbClr val="212342"/>
                </a:solidFill>
                <a:latin typeface="Arial"/>
                <a:cs typeface="Arial"/>
              </a:rPr>
              <a:t>a</a:t>
            </a:r>
            <a:r>
              <a:rPr dirty="0" sz="1100" spc="-145">
                <a:solidFill>
                  <a:srgbClr val="212342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3A2D49"/>
                </a:solidFill>
                <a:latin typeface="Arial"/>
                <a:cs typeface="Arial"/>
              </a:rPr>
              <a:t>é</a:t>
            </a:r>
            <a:r>
              <a:rPr dirty="0" sz="1100" spc="10">
                <a:solidFill>
                  <a:srgbClr val="59565D"/>
                </a:solidFill>
                <a:latin typeface="Arial"/>
                <a:cs typeface="Arial"/>
              </a:rPr>
              <a:t>cr</a:t>
            </a:r>
            <a:r>
              <a:rPr dirty="0" sz="1100" spc="10">
                <a:solidFill>
                  <a:srgbClr val="1F016B"/>
                </a:solidFill>
                <a:latin typeface="Arial"/>
                <a:cs typeface="Arial"/>
              </a:rPr>
              <a:t>i</a:t>
            </a:r>
            <a:r>
              <a:rPr dirty="0" sz="1100" spc="10">
                <a:solidFill>
                  <a:srgbClr val="1A0749"/>
                </a:solidFill>
                <a:latin typeface="Arial"/>
                <a:cs typeface="Arial"/>
              </a:rPr>
              <a:t>t </a:t>
            </a:r>
            <a:r>
              <a:rPr dirty="0" sz="1100" spc="-295">
                <a:solidFill>
                  <a:srgbClr val="1A0749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212342"/>
                </a:solidFill>
                <a:latin typeface="Arial"/>
                <a:cs typeface="Arial"/>
              </a:rPr>
              <a:t>a</a:t>
            </a:r>
            <a:r>
              <a:rPr dirty="0" sz="1100" spc="5">
                <a:solidFill>
                  <a:srgbClr val="59565D"/>
                </a:solidFill>
                <a:latin typeface="Arial"/>
                <a:cs typeface="Arial"/>
              </a:rPr>
              <a:t>u</a:t>
            </a:r>
            <a:r>
              <a:rPr dirty="0" sz="1100" spc="-140">
                <a:solidFill>
                  <a:srgbClr val="59565D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5D2842"/>
                </a:solidFill>
                <a:latin typeface="Arial"/>
                <a:cs typeface="Arial"/>
              </a:rPr>
              <a:t>d</a:t>
            </a:r>
            <a:r>
              <a:rPr dirty="0" sz="1100" spc="15">
                <a:solidFill>
                  <a:srgbClr val="3A2D49"/>
                </a:solidFill>
                <a:latin typeface="Arial"/>
                <a:cs typeface="Arial"/>
              </a:rPr>
              <a:t>é</a:t>
            </a:r>
            <a:r>
              <a:rPr dirty="0" sz="1100" spc="15">
                <a:solidFill>
                  <a:srgbClr val="59565D"/>
                </a:solidFill>
                <a:latin typeface="Arial"/>
                <a:cs typeface="Arial"/>
              </a:rPr>
              <a:t>but</a:t>
            </a:r>
            <a:r>
              <a:rPr dirty="0" sz="1100" spc="60">
                <a:solidFill>
                  <a:srgbClr val="59565D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59565D"/>
                </a:solidFill>
                <a:latin typeface="Arial"/>
                <a:cs typeface="Arial"/>
              </a:rPr>
              <a:t>d</a:t>
            </a:r>
            <a:r>
              <a:rPr dirty="0" sz="1100" spc="5">
                <a:solidFill>
                  <a:srgbClr val="3A2D49"/>
                </a:solidFill>
                <a:latin typeface="Arial"/>
                <a:cs typeface="Arial"/>
              </a:rPr>
              <a:t>u</a:t>
            </a:r>
            <a:r>
              <a:rPr dirty="0" sz="1100" spc="-45">
                <a:solidFill>
                  <a:srgbClr val="3A2D49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3A2D49"/>
                </a:solidFill>
                <a:latin typeface="Arial"/>
                <a:cs typeface="Arial"/>
              </a:rPr>
              <a:t>q</a:t>
            </a:r>
            <a:r>
              <a:rPr dirty="0" sz="1100" spc="10">
                <a:solidFill>
                  <a:srgbClr val="59565D"/>
                </a:solidFill>
                <a:latin typeface="Arial"/>
                <a:cs typeface="Arial"/>
              </a:rPr>
              <a:t>u</a:t>
            </a:r>
            <a:r>
              <a:rPr dirty="0" sz="1100" spc="10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10">
                <a:solidFill>
                  <a:srgbClr val="414F5D"/>
                </a:solidFill>
                <a:latin typeface="Arial"/>
                <a:cs typeface="Arial"/>
              </a:rPr>
              <a:t>sti</a:t>
            </a:r>
            <a:r>
              <a:rPr dirty="0" sz="1100" spc="10">
                <a:solidFill>
                  <a:srgbClr val="263D67"/>
                </a:solidFill>
                <a:latin typeface="Arial"/>
                <a:cs typeface="Arial"/>
              </a:rPr>
              <a:t>o</a:t>
            </a:r>
            <a:r>
              <a:rPr dirty="0" sz="1100" spc="10">
                <a:solidFill>
                  <a:srgbClr val="3A2D49"/>
                </a:solidFill>
                <a:latin typeface="Arial"/>
                <a:cs typeface="Arial"/>
              </a:rPr>
              <a:t>n</a:t>
            </a:r>
            <a:r>
              <a:rPr dirty="0" sz="1100" spc="10">
                <a:solidFill>
                  <a:srgbClr val="59565D"/>
                </a:solidFill>
                <a:latin typeface="Arial"/>
                <a:cs typeface="Arial"/>
              </a:rPr>
              <a:t>n</a:t>
            </a:r>
            <a:r>
              <a:rPr dirty="0" sz="1100" spc="10">
                <a:solidFill>
                  <a:srgbClr val="212342"/>
                </a:solidFill>
                <a:latin typeface="Arial"/>
                <a:cs typeface="Arial"/>
              </a:rPr>
              <a:t>a</a:t>
            </a:r>
            <a:r>
              <a:rPr dirty="0" sz="1100" spc="10">
                <a:solidFill>
                  <a:srgbClr val="627260"/>
                </a:solidFill>
                <a:latin typeface="Arial"/>
                <a:cs typeface="Arial"/>
              </a:rPr>
              <a:t>i</a:t>
            </a:r>
            <a:r>
              <a:rPr dirty="0" sz="1100" spc="10">
                <a:solidFill>
                  <a:srgbClr val="5D2842"/>
                </a:solidFill>
                <a:latin typeface="Arial"/>
                <a:cs typeface="Arial"/>
              </a:rPr>
              <a:t>r</a:t>
            </a:r>
            <a:r>
              <a:rPr dirty="0" sz="1100" spc="10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-45">
                <a:solidFill>
                  <a:srgbClr val="3A2D49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212342"/>
                </a:solidFill>
                <a:latin typeface="Arial"/>
                <a:cs typeface="Arial"/>
              </a:rPr>
              <a:t>e</a:t>
            </a:r>
            <a:r>
              <a:rPr dirty="0" sz="1100" spc="10">
                <a:solidFill>
                  <a:srgbClr val="5D2842"/>
                </a:solidFill>
                <a:latin typeface="Arial"/>
                <a:cs typeface="Arial"/>
              </a:rPr>
              <a:t>t</a:t>
            </a:r>
            <a:r>
              <a:rPr dirty="0" sz="1100" spc="25">
                <a:solidFill>
                  <a:srgbClr val="5D284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627260"/>
                </a:solidFill>
                <a:latin typeface="Arial"/>
                <a:cs typeface="Arial"/>
              </a:rPr>
              <a:t>il</a:t>
            </a:r>
            <a:r>
              <a:rPr dirty="0" sz="1100" spc="30">
                <a:solidFill>
                  <a:srgbClr val="627260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59565D"/>
                </a:solidFill>
                <a:latin typeface="Arial"/>
                <a:cs typeface="Arial"/>
              </a:rPr>
              <a:t>d</a:t>
            </a:r>
            <a:r>
              <a:rPr dirty="0" sz="1100" spc="5">
                <a:solidFill>
                  <a:srgbClr val="3A2D49"/>
                </a:solidFill>
                <a:latin typeface="Arial"/>
                <a:cs typeface="Arial"/>
              </a:rPr>
              <a:t>ev</a:t>
            </a:r>
            <a:r>
              <a:rPr dirty="0" sz="1100" spc="5">
                <a:solidFill>
                  <a:srgbClr val="59565D"/>
                </a:solidFill>
                <a:latin typeface="Arial"/>
                <a:cs typeface="Arial"/>
              </a:rPr>
              <a:t>ra</a:t>
            </a:r>
            <a:r>
              <a:rPr dirty="0" sz="1100" spc="-130">
                <a:solidFill>
                  <a:srgbClr val="59565D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890738"/>
                </a:solidFill>
                <a:latin typeface="Arial"/>
                <a:cs typeface="Arial"/>
              </a:rPr>
              <a:t>l</a:t>
            </a:r>
            <a:r>
              <a:rPr dirty="0" sz="1100" spc="5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30">
                <a:solidFill>
                  <a:srgbClr val="3A2D49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69876E"/>
                </a:solidFill>
                <a:latin typeface="Arial"/>
                <a:cs typeface="Arial"/>
              </a:rPr>
              <a:t>l</a:t>
            </a:r>
            <a:r>
              <a:rPr dirty="0" sz="1100" spc="15">
                <a:solidFill>
                  <a:srgbClr val="59565D"/>
                </a:solidFill>
                <a:latin typeface="Arial"/>
                <a:cs typeface="Arial"/>
              </a:rPr>
              <a:t>i</a:t>
            </a:r>
            <a:r>
              <a:rPr dirty="0" sz="1100" spc="15">
                <a:solidFill>
                  <a:srgbClr val="181F70"/>
                </a:solidFill>
                <a:latin typeface="Arial"/>
                <a:cs typeface="Arial"/>
              </a:rPr>
              <a:t>r</a:t>
            </a:r>
            <a:r>
              <a:rPr dirty="0" sz="1100" spc="15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15">
                <a:solidFill>
                  <a:srgbClr val="1A0749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Arial"/>
              <a:cs typeface="Arial"/>
            </a:endParaRPr>
          </a:p>
          <a:p>
            <a:pPr marL="520700">
              <a:lnSpc>
                <a:spcPts val="1670"/>
              </a:lnSpc>
            </a:pPr>
            <a:r>
              <a:rPr dirty="0" sz="1400" spc="-85" i="1">
                <a:solidFill>
                  <a:srgbClr val="6682B3"/>
                </a:solidFill>
                <a:latin typeface="Times New Roman"/>
                <a:cs typeface="Times New Roman"/>
              </a:rPr>
              <a:t>Pendan</a:t>
            </a:r>
            <a:r>
              <a:rPr dirty="0" sz="1400" spc="-45" i="1">
                <a:solidFill>
                  <a:srgbClr val="6682B3"/>
                </a:solidFill>
                <a:latin typeface="Times New Roman"/>
                <a:cs typeface="Times New Roman"/>
              </a:rPr>
              <a:t>t</a:t>
            </a:r>
            <a:r>
              <a:rPr dirty="0" sz="1400" spc="-185" i="1">
                <a:solidFill>
                  <a:srgbClr val="6682B3"/>
                </a:solidFill>
                <a:latin typeface="Times New Roman"/>
                <a:cs typeface="Times New Roman"/>
              </a:rPr>
              <a:t> </a:t>
            </a:r>
            <a:r>
              <a:rPr dirty="0" sz="1400" spc="15" i="1">
                <a:solidFill>
                  <a:srgbClr val="6682B3"/>
                </a:solidFill>
                <a:latin typeface="Times New Roman"/>
                <a:cs typeface="Times New Roman"/>
              </a:rPr>
              <a:t>l</a:t>
            </a:r>
            <a:r>
              <a:rPr dirty="0" sz="1400" spc="35" i="1">
                <a:solidFill>
                  <a:srgbClr val="6682B3"/>
                </a:solidFill>
                <a:latin typeface="Times New Roman"/>
                <a:cs typeface="Times New Roman"/>
              </a:rPr>
              <a:t>a</a:t>
            </a:r>
            <a:r>
              <a:rPr dirty="0" sz="1400" spc="-85" i="1">
                <a:solidFill>
                  <a:srgbClr val="6682B3"/>
                </a:solidFill>
                <a:latin typeface="Times New Roman"/>
                <a:cs typeface="Times New Roman"/>
              </a:rPr>
              <a:t> </a:t>
            </a:r>
            <a:r>
              <a:rPr dirty="0" sz="1400" spc="-85" i="1">
                <a:solidFill>
                  <a:srgbClr val="6682B3"/>
                </a:solidFill>
                <a:latin typeface="Times New Roman"/>
                <a:cs typeface="Times New Roman"/>
              </a:rPr>
              <a:t>période</a:t>
            </a:r>
            <a:r>
              <a:rPr dirty="0" sz="1400" spc="-215" i="1">
                <a:solidFill>
                  <a:srgbClr val="6682B3"/>
                </a:solidFill>
                <a:latin typeface="Times New Roman"/>
                <a:cs typeface="Times New Roman"/>
              </a:rPr>
              <a:t> </a:t>
            </a:r>
            <a:r>
              <a:rPr dirty="0" sz="1400" spc="55" i="1">
                <a:solidFill>
                  <a:srgbClr val="6682B3"/>
                </a:solidFill>
                <a:latin typeface="Times New Roman"/>
                <a:cs typeface="Times New Roman"/>
              </a:rPr>
              <a:t>d</a:t>
            </a:r>
            <a:r>
              <a:rPr dirty="0" sz="1400" spc="120" i="1">
                <a:solidFill>
                  <a:srgbClr val="6682B3"/>
                </a:solidFill>
                <a:latin typeface="Times New Roman"/>
                <a:cs typeface="Times New Roman"/>
              </a:rPr>
              <a:t>e</a:t>
            </a:r>
            <a:r>
              <a:rPr dirty="0" sz="1400" spc="-70" i="1">
                <a:solidFill>
                  <a:srgbClr val="6682B3"/>
                </a:solidFill>
                <a:latin typeface="Times New Roman"/>
                <a:cs typeface="Times New Roman"/>
              </a:rPr>
              <a:t>remplissage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100" spc="-55">
                <a:solidFill>
                  <a:srgbClr val="414F5D"/>
                </a:solidFill>
                <a:latin typeface="Arial"/>
                <a:cs typeface="Arial"/>
              </a:rPr>
              <a:t>Si</a:t>
            </a:r>
            <a:r>
              <a:rPr dirty="0" sz="1100" spc="110">
                <a:solidFill>
                  <a:srgbClr val="414F5D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69876E"/>
                </a:solidFill>
                <a:latin typeface="Arial"/>
                <a:cs typeface="Arial"/>
              </a:rPr>
              <a:t>l</a:t>
            </a:r>
            <a:r>
              <a:rPr dirty="0" sz="1100" spc="5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35">
                <a:solidFill>
                  <a:srgbClr val="3A2D49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3F1836"/>
                </a:solidFill>
                <a:latin typeface="Arial"/>
                <a:cs typeface="Arial"/>
              </a:rPr>
              <a:t>bénéfic</a:t>
            </a:r>
            <a:r>
              <a:rPr dirty="0" sz="1100" spc="10">
                <a:solidFill>
                  <a:srgbClr val="1F016B"/>
                </a:solidFill>
                <a:latin typeface="Arial"/>
                <a:cs typeface="Arial"/>
              </a:rPr>
              <a:t>i</a:t>
            </a:r>
            <a:r>
              <a:rPr dirty="0" sz="1100" spc="10">
                <a:solidFill>
                  <a:srgbClr val="414F5D"/>
                </a:solidFill>
                <a:latin typeface="Arial"/>
                <a:cs typeface="Arial"/>
              </a:rPr>
              <a:t>ai</a:t>
            </a:r>
            <a:r>
              <a:rPr dirty="0" sz="1100" spc="10">
                <a:solidFill>
                  <a:srgbClr val="5D2842"/>
                </a:solidFill>
                <a:latin typeface="Arial"/>
                <a:cs typeface="Arial"/>
              </a:rPr>
              <a:t>r</a:t>
            </a:r>
            <a:r>
              <a:rPr dirty="0" sz="1100" spc="10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35">
                <a:solidFill>
                  <a:srgbClr val="3A2D49"/>
                </a:solidFill>
                <a:latin typeface="Arial"/>
                <a:cs typeface="Arial"/>
              </a:rPr>
              <a:t> </a:t>
            </a:r>
            <a:r>
              <a:rPr dirty="0" sz="1100" spc="55">
                <a:solidFill>
                  <a:srgbClr val="070789"/>
                </a:solidFill>
                <a:latin typeface="Arial"/>
                <a:cs typeface="Arial"/>
              </a:rPr>
              <a:t>l</a:t>
            </a:r>
            <a:r>
              <a:rPr dirty="0" sz="1100" spc="55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-35">
                <a:solidFill>
                  <a:srgbClr val="3A2D49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3A2D49"/>
                </a:solidFill>
                <a:latin typeface="Arial"/>
                <a:cs typeface="Arial"/>
              </a:rPr>
              <a:t>dem</a:t>
            </a:r>
            <a:r>
              <a:rPr dirty="0" sz="1100" spc="5">
                <a:solidFill>
                  <a:srgbClr val="212342"/>
                </a:solidFill>
                <a:latin typeface="Arial"/>
                <a:cs typeface="Arial"/>
              </a:rPr>
              <a:t>a</a:t>
            </a:r>
            <a:r>
              <a:rPr dirty="0" sz="1100" spc="5">
                <a:solidFill>
                  <a:srgbClr val="414F5D"/>
                </a:solidFill>
                <a:latin typeface="Arial"/>
                <a:cs typeface="Arial"/>
              </a:rPr>
              <a:t>nd</a:t>
            </a:r>
            <a:r>
              <a:rPr dirty="0" sz="1100" spc="5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5">
                <a:solidFill>
                  <a:srgbClr val="4F7783"/>
                </a:solidFill>
                <a:latin typeface="Arial"/>
                <a:cs typeface="Arial"/>
              </a:rPr>
              <a:t>,</a:t>
            </a:r>
            <a:r>
              <a:rPr dirty="0" sz="1100" spc="30">
                <a:solidFill>
                  <a:srgbClr val="4F7783"/>
                </a:solidFill>
                <a:latin typeface="Arial"/>
                <a:cs typeface="Arial"/>
              </a:rPr>
              <a:t> </a:t>
            </a:r>
            <a:r>
              <a:rPr dirty="0" sz="1100" spc="20">
                <a:solidFill>
                  <a:srgbClr val="070789"/>
                </a:solidFill>
                <a:latin typeface="Arial"/>
                <a:cs typeface="Arial"/>
              </a:rPr>
              <a:t>l</a:t>
            </a:r>
            <a:r>
              <a:rPr dirty="0" sz="1100" spc="20">
                <a:solidFill>
                  <a:srgbClr val="2A3F9C"/>
                </a:solidFill>
                <a:latin typeface="Arial"/>
                <a:cs typeface="Arial"/>
              </a:rPr>
              <a:t>'</a:t>
            </a:r>
            <a:r>
              <a:rPr dirty="0" sz="1100" spc="20">
                <a:solidFill>
                  <a:srgbClr val="59565D"/>
                </a:solidFill>
                <a:latin typeface="Arial"/>
                <a:cs typeface="Arial"/>
              </a:rPr>
              <a:t>o</a:t>
            </a:r>
            <a:r>
              <a:rPr dirty="0" sz="1100" spc="20">
                <a:solidFill>
                  <a:srgbClr val="3A2D49"/>
                </a:solidFill>
                <a:latin typeface="Arial"/>
                <a:cs typeface="Arial"/>
              </a:rPr>
              <a:t>pé</a:t>
            </a:r>
            <a:r>
              <a:rPr dirty="0" sz="1100" spc="20">
                <a:solidFill>
                  <a:srgbClr val="181F70"/>
                </a:solidFill>
                <a:latin typeface="Arial"/>
                <a:cs typeface="Arial"/>
              </a:rPr>
              <a:t>r</a:t>
            </a:r>
            <a:r>
              <a:rPr dirty="0" sz="1100" spc="20">
                <a:solidFill>
                  <a:srgbClr val="3F1836"/>
                </a:solidFill>
                <a:latin typeface="Arial"/>
                <a:cs typeface="Arial"/>
              </a:rPr>
              <a:t>a</a:t>
            </a:r>
            <a:r>
              <a:rPr dirty="0" sz="1100" spc="20">
                <a:solidFill>
                  <a:srgbClr val="5D2842"/>
                </a:solidFill>
                <a:latin typeface="Arial"/>
                <a:cs typeface="Arial"/>
              </a:rPr>
              <a:t>t</a:t>
            </a:r>
            <a:r>
              <a:rPr dirty="0" sz="1100" spc="20">
                <a:solidFill>
                  <a:srgbClr val="212342"/>
                </a:solidFill>
                <a:latin typeface="Arial"/>
                <a:cs typeface="Arial"/>
              </a:rPr>
              <a:t>e</a:t>
            </a:r>
            <a:r>
              <a:rPr dirty="0" sz="1100" spc="20">
                <a:solidFill>
                  <a:srgbClr val="414F5D"/>
                </a:solidFill>
                <a:latin typeface="Arial"/>
                <a:cs typeface="Arial"/>
              </a:rPr>
              <a:t>u</a:t>
            </a:r>
            <a:r>
              <a:rPr dirty="0" sz="1100" spc="20">
                <a:solidFill>
                  <a:srgbClr val="5D2842"/>
                </a:solidFill>
                <a:latin typeface="Arial"/>
                <a:cs typeface="Arial"/>
              </a:rPr>
              <a:t>r</a:t>
            </a:r>
            <a:r>
              <a:rPr dirty="0" sz="1100" spc="75">
                <a:solidFill>
                  <a:srgbClr val="5D2842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263D67"/>
                </a:solidFill>
                <a:latin typeface="Arial"/>
                <a:cs typeface="Arial"/>
              </a:rPr>
              <a:t>p</a:t>
            </a:r>
            <a:r>
              <a:rPr dirty="0" sz="1100" spc="5">
                <a:solidFill>
                  <a:srgbClr val="3A2D49"/>
                </a:solidFill>
                <a:latin typeface="Arial"/>
                <a:cs typeface="Arial"/>
              </a:rPr>
              <a:t>eut</a:t>
            </a:r>
            <a:r>
              <a:rPr dirty="0" sz="1100" spc="140">
                <a:solidFill>
                  <a:srgbClr val="3A2D49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890738"/>
                </a:solidFill>
                <a:latin typeface="Arial"/>
                <a:cs typeface="Arial"/>
              </a:rPr>
              <a:t>l</a:t>
            </a:r>
            <a:r>
              <a:rPr dirty="0" sz="1100">
                <a:solidFill>
                  <a:srgbClr val="59565D"/>
                </a:solidFill>
                <a:latin typeface="Arial"/>
                <a:cs typeface="Arial"/>
              </a:rPr>
              <a:t>'</a:t>
            </a:r>
            <a:r>
              <a:rPr dirty="0" sz="1100">
                <a:solidFill>
                  <a:srgbClr val="212342"/>
                </a:solidFill>
                <a:latin typeface="Arial"/>
                <a:cs typeface="Arial"/>
              </a:rPr>
              <a:t>a</a:t>
            </a:r>
            <a:r>
              <a:rPr dirty="0" sz="1100">
                <a:solidFill>
                  <a:srgbClr val="414F5D"/>
                </a:solidFill>
                <a:latin typeface="Arial"/>
                <a:cs typeface="Arial"/>
              </a:rPr>
              <a:t>ccom</a:t>
            </a:r>
            <a:r>
              <a:rPr dirty="0" sz="1100">
                <a:solidFill>
                  <a:srgbClr val="3F1836"/>
                </a:solidFill>
                <a:latin typeface="Arial"/>
                <a:cs typeface="Arial"/>
              </a:rPr>
              <a:t>p</a:t>
            </a:r>
            <a:r>
              <a:rPr dirty="0" sz="1100">
                <a:solidFill>
                  <a:srgbClr val="414F5D"/>
                </a:solidFill>
                <a:latin typeface="Arial"/>
                <a:cs typeface="Arial"/>
              </a:rPr>
              <a:t>a</a:t>
            </a:r>
            <a:r>
              <a:rPr dirty="0" sz="1100">
                <a:solidFill>
                  <a:srgbClr val="212342"/>
                </a:solidFill>
                <a:latin typeface="Arial"/>
                <a:cs typeface="Arial"/>
              </a:rPr>
              <a:t>g</a:t>
            </a:r>
            <a:r>
              <a:rPr dirty="0" sz="1100">
                <a:solidFill>
                  <a:srgbClr val="414F5D"/>
                </a:solidFill>
                <a:latin typeface="Arial"/>
                <a:cs typeface="Arial"/>
              </a:rPr>
              <a:t>n</a:t>
            </a:r>
            <a:r>
              <a:rPr dirty="0" sz="1100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>
                <a:solidFill>
                  <a:srgbClr val="5D2842"/>
                </a:solidFill>
                <a:latin typeface="Arial"/>
                <a:cs typeface="Arial"/>
              </a:rPr>
              <a:t>r</a:t>
            </a:r>
            <a:r>
              <a:rPr dirty="0" sz="1100" spc="95">
                <a:solidFill>
                  <a:srgbClr val="5D2842"/>
                </a:solidFill>
                <a:latin typeface="Arial"/>
                <a:cs typeface="Arial"/>
              </a:rPr>
              <a:t> </a:t>
            </a:r>
            <a:r>
              <a:rPr dirty="0" sz="1350" spc="45">
                <a:solidFill>
                  <a:srgbClr val="3A2D49"/>
                </a:solidFill>
                <a:latin typeface="Times New Roman"/>
                <a:cs typeface="Times New Roman"/>
              </a:rPr>
              <a:t>à</a:t>
            </a:r>
            <a:r>
              <a:rPr dirty="0" sz="1350" spc="-70">
                <a:solidFill>
                  <a:srgbClr val="3A2D49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3A2D49"/>
                </a:solidFill>
                <a:latin typeface="Arial"/>
                <a:cs typeface="Arial"/>
              </a:rPr>
              <a:t>co</a:t>
            </a:r>
            <a:r>
              <a:rPr dirty="0" sz="1100" spc="15">
                <a:solidFill>
                  <a:srgbClr val="59565D"/>
                </a:solidFill>
                <a:latin typeface="Arial"/>
                <a:cs typeface="Arial"/>
              </a:rPr>
              <a:t>m</a:t>
            </a:r>
            <a:r>
              <a:rPr dirty="0" sz="1100" spc="15">
                <a:solidFill>
                  <a:srgbClr val="3F1836"/>
                </a:solidFill>
                <a:latin typeface="Arial"/>
                <a:cs typeface="Arial"/>
              </a:rPr>
              <a:t>p</a:t>
            </a:r>
            <a:r>
              <a:rPr dirty="0" sz="1100" spc="15">
                <a:solidFill>
                  <a:srgbClr val="627260"/>
                </a:solidFill>
                <a:latin typeface="Arial"/>
                <a:cs typeface="Arial"/>
              </a:rPr>
              <a:t>r</a:t>
            </a:r>
            <a:r>
              <a:rPr dirty="0" sz="1100" spc="15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15">
                <a:solidFill>
                  <a:srgbClr val="59565D"/>
                </a:solidFill>
                <a:latin typeface="Arial"/>
                <a:cs typeface="Arial"/>
              </a:rPr>
              <a:t>nd</a:t>
            </a:r>
            <a:r>
              <a:rPr dirty="0" sz="1100" spc="15">
                <a:solidFill>
                  <a:srgbClr val="5D2842"/>
                </a:solidFill>
                <a:latin typeface="Arial"/>
                <a:cs typeface="Arial"/>
              </a:rPr>
              <a:t>r</a:t>
            </a:r>
            <a:r>
              <a:rPr dirty="0" sz="1100" spc="15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40">
                <a:solidFill>
                  <a:srgbClr val="3A2D49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0789"/>
                </a:solidFill>
                <a:latin typeface="Arial"/>
                <a:cs typeface="Arial"/>
              </a:rPr>
              <a:t>l</a:t>
            </a:r>
            <a:r>
              <a:rPr dirty="0" sz="1100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>
                <a:solidFill>
                  <a:srgbClr val="414F5D"/>
                </a:solidFill>
                <a:latin typeface="Arial"/>
                <a:cs typeface="Arial"/>
              </a:rPr>
              <a:t>s</a:t>
            </a:r>
            <a:r>
              <a:rPr dirty="0" sz="1100" spc="-10">
                <a:solidFill>
                  <a:srgbClr val="414F5D"/>
                </a:solidFill>
                <a:latin typeface="Arial"/>
                <a:cs typeface="Arial"/>
              </a:rPr>
              <a:t> </a:t>
            </a:r>
            <a:r>
              <a:rPr dirty="0" sz="1100" spc="35">
                <a:solidFill>
                  <a:srgbClr val="1F016B"/>
                </a:solidFill>
                <a:latin typeface="Arial"/>
                <a:cs typeface="Arial"/>
              </a:rPr>
              <a:t>i</a:t>
            </a:r>
            <a:r>
              <a:rPr dirty="0" sz="1100" spc="35">
                <a:solidFill>
                  <a:srgbClr val="1A0749"/>
                </a:solidFill>
                <a:latin typeface="Arial"/>
                <a:cs typeface="Arial"/>
              </a:rPr>
              <a:t>t</a:t>
            </a:r>
            <a:r>
              <a:rPr dirty="0" sz="1100" spc="35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35">
                <a:solidFill>
                  <a:srgbClr val="59565D"/>
                </a:solidFill>
                <a:latin typeface="Arial"/>
                <a:cs typeface="Arial"/>
              </a:rPr>
              <a:t>ms</a:t>
            </a:r>
            <a:r>
              <a:rPr dirty="0" sz="1100" spc="-75">
                <a:solidFill>
                  <a:srgbClr val="59565D"/>
                </a:solidFill>
                <a:latin typeface="Arial"/>
                <a:cs typeface="Arial"/>
              </a:rPr>
              <a:t> </a:t>
            </a:r>
            <a:r>
              <a:rPr dirty="0" sz="1100" spc="30">
                <a:solidFill>
                  <a:srgbClr val="414F5D"/>
                </a:solidFill>
                <a:latin typeface="Arial"/>
                <a:cs typeface="Arial"/>
              </a:rPr>
              <a:t>si</a:t>
            </a:r>
            <a:r>
              <a:rPr dirty="0" sz="1100" spc="10">
                <a:solidFill>
                  <a:srgbClr val="414F5D"/>
                </a:solidFill>
                <a:latin typeface="Arial"/>
                <a:cs typeface="Arial"/>
              </a:rPr>
              <a:t> </a:t>
            </a:r>
            <a:r>
              <a:rPr dirty="0" sz="1100" spc="-55">
                <a:solidFill>
                  <a:srgbClr val="59565D"/>
                </a:solidFill>
                <a:latin typeface="Arial"/>
                <a:cs typeface="Arial"/>
              </a:rPr>
              <a:t>b</a:t>
            </a:r>
            <a:r>
              <a:rPr dirty="0" sz="1100" spc="-55">
                <a:solidFill>
                  <a:srgbClr val="212342"/>
                </a:solidFill>
                <a:latin typeface="Arial"/>
                <a:cs typeface="Arial"/>
              </a:rPr>
              <a:t>e</a:t>
            </a:r>
            <a:r>
              <a:rPr dirty="0" sz="1100" spc="-55">
                <a:solidFill>
                  <a:srgbClr val="3A2D49"/>
                </a:solidFill>
                <a:latin typeface="Arial"/>
                <a:cs typeface="Arial"/>
              </a:rPr>
              <a:t>.so</a:t>
            </a:r>
            <a:r>
              <a:rPr dirty="0" sz="1100" spc="-55">
                <a:solidFill>
                  <a:srgbClr val="627260"/>
                </a:solidFill>
                <a:latin typeface="Arial"/>
                <a:cs typeface="Arial"/>
              </a:rPr>
              <a:t>i</a:t>
            </a:r>
            <a:r>
              <a:rPr dirty="0" sz="1100" spc="-55">
                <a:solidFill>
                  <a:srgbClr val="59565D"/>
                </a:solidFill>
                <a:latin typeface="Arial"/>
                <a:cs typeface="Arial"/>
              </a:rPr>
              <a:t>n</a:t>
            </a:r>
            <a:r>
              <a:rPr dirty="0" sz="1100" spc="420">
                <a:solidFill>
                  <a:srgbClr val="59565D"/>
                </a:solidFill>
                <a:latin typeface="Arial"/>
                <a:cs typeface="Arial"/>
              </a:rPr>
              <a:t> </a:t>
            </a:r>
            <a:r>
              <a:rPr dirty="0" sz="1100" spc="-80">
                <a:solidFill>
                  <a:srgbClr val="00264F"/>
                </a:solidFill>
                <a:latin typeface="Arial"/>
                <a:cs typeface="Arial"/>
              </a:rPr>
              <a:t>E</a:t>
            </a:r>
            <a:r>
              <a:rPr dirty="0" sz="1100" spc="-80">
                <a:solidFill>
                  <a:srgbClr val="3A2D49"/>
                </a:solidFill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  <a:p>
            <a:pPr marL="22225">
              <a:lnSpc>
                <a:spcPct val="100000"/>
              </a:lnSpc>
              <a:spcBef>
                <a:spcPts val="345"/>
              </a:spcBef>
            </a:pPr>
            <a:r>
              <a:rPr dirty="0" sz="1100" spc="-10">
                <a:solidFill>
                  <a:srgbClr val="627260"/>
                </a:solidFill>
                <a:latin typeface="Arial"/>
                <a:cs typeface="Arial"/>
              </a:rPr>
              <a:t>r</a:t>
            </a:r>
            <a:r>
              <a:rPr dirty="0" sz="1100" spc="-10">
                <a:solidFill>
                  <a:srgbClr val="212342"/>
                </a:solidFill>
                <a:latin typeface="Arial"/>
                <a:cs typeface="Arial"/>
              </a:rPr>
              <a:t>e</a:t>
            </a:r>
            <a:r>
              <a:rPr dirty="0" sz="1100" spc="-10">
                <a:solidFill>
                  <a:srgbClr val="414F5D"/>
                </a:solidFill>
                <a:latin typeface="Arial"/>
                <a:cs typeface="Arial"/>
              </a:rPr>
              <a:t>v</a:t>
            </a:r>
            <a:r>
              <a:rPr dirty="0" sz="1100" spc="-10">
                <a:solidFill>
                  <a:srgbClr val="3F1836"/>
                </a:solidFill>
                <a:latin typeface="Arial"/>
                <a:cs typeface="Arial"/>
              </a:rPr>
              <a:t>a</a:t>
            </a:r>
            <a:r>
              <a:rPr dirty="0" sz="1100" spc="-10">
                <a:solidFill>
                  <a:srgbClr val="414F5D"/>
                </a:solidFill>
                <a:latin typeface="Arial"/>
                <a:cs typeface="Arial"/>
              </a:rPr>
              <a:t>n</a:t>
            </a:r>
            <a:r>
              <a:rPr dirty="0" sz="1100" spc="-10">
                <a:solidFill>
                  <a:srgbClr val="3A2D49"/>
                </a:solidFill>
                <a:latin typeface="Arial"/>
                <a:cs typeface="Arial"/>
              </a:rPr>
              <a:t>che</a:t>
            </a:r>
            <a:r>
              <a:rPr dirty="0" sz="1100" spc="-10">
                <a:solidFill>
                  <a:srgbClr val="2A3F9C"/>
                </a:solidFill>
                <a:latin typeface="Arial"/>
                <a:cs typeface="Arial"/>
              </a:rPr>
              <a:t>,</a:t>
            </a:r>
            <a:r>
              <a:rPr dirty="0" sz="1100" spc="-70">
                <a:solidFill>
                  <a:srgbClr val="2A3F9C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1F016B"/>
                </a:solidFill>
                <a:latin typeface="Arial"/>
                <a:cs typeface="Arial"/>
              </a:rPr>
              <a:t>i</a:t>
            </a:r>
            <a:r>
              <a:rPr dirty="0" sz="1100" spc="10">
                <a:solidFill>
                  <a:srgbClr val="69876E"/>
                </a:solidFill>
                <a:latin typeface="Arial"/>
                <a:cs typeface="Arial"/>
              </a:rPr>
              <a:t>l</a:t>
            </a:r>
            <a:r>
              <a:rPr dirty="0" sz="1100" spc="-50">
                <a:solidFill>
                  <a:srgbClr val="69876E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1A0749"/>
                </a:solidFill>
                <a:latin typeface="Arial"/>
                <a:cs typeface="Arial"/>
              </a:rPr>
              <a:t>f</a:t>
            </a:r>
            <a:r>
              <a:rPr dirty="0" sz="1100" spc="15">
                <a:solidFill>
                  <a:srgbClr val="3F1836"/>
                </a:solidFill>
                <a:latin typeface="Arial"/>
                <a:cs typeface="Arial"/>
              </a:rPr>
              <a:t>a</a:t>
            </a:r>
            <a:r>
              <a:rPr dirty="0" sz="1100" spc="15">
                <a:solidFill>
                  <a:srgbClr val="414F5D"/>
                </a:solidFill>
                <a:latin typeface="Arial"/>
                <a:cs typeface="Arial"/>
              </a:rPr>
              <a:t>ut</a:t>
            </a:r>
            <a:r>
              <a:rPr dirty="0" sz="1100" spc="-40">
                <a:solidFill>
                  <a:srgbClr val="414F5D"/>
                </a:solidFill>
                <a:latin typeface="Arial"/>
                <a:cs typeface="Arial"/>
              </a:rPr>
              <a:t> </a:t>
            </a:r>
            <a:r>
              <a:rPr dirty="0" sz="1100" spc="30">
                <a:solidFill>
                  <a:srgbClr val="3A2D49"/>
                </a:solidFill>
                <a:latin typeface="Arial"/>
                <a:cs typeface="Arial"/>
              </a:rPr>
              <a:t>ê</a:t>
            </a:r>
            <a:r>
              <a:rPr dirty="0" sz="1100" spc="30">
                <a:solidFill>
                  <a:srgbClr val="414F5D"/>
                </a:solidFill>
                <a:latin typeface="Arial"/>
                <a:cs typeface="Arial"/>
              </a:rPr>
              <a:t>tr</a:t>
            </a:r>
            <a:r>
              <a:rPr dirty="0" sz="1100" spc="30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-40">
                <a:solidFill>
                  <a:srgbClr val="3A2D49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212342"/>
                </a:solidFill>
                <a:latin typeface="Arial"/>
                <a:cs typeface="Arial"/>
              </a:rPr>
              <a:t>e</a:t>
            </a:r>
            <a:r>
              <a:rPr dirty="0" sz="1100" spc="10">
                <a:solidFill>
                  <a:srgbClr val="3A2D49"/>
                </a:solidFill>
                <a:latin typeface="Arial"/>
                <a:cs typeface="Arial"/>
              </a:rPr>
              <a:t>xt</a:t>
            </a:r>
            <a:r>
              <a:rPr dirty="0" sz="1100" spc="10">
                <a:solidFill>
                  <a:srgbClr val="181F70"/>
                </a:solidFill>
                <a:latin typeface="Arial"/>
                <a:cs typeface="Arial"/>
              </a:rPr>
              <a:t>r</a:t>
            </a:r>
            <a:r>
              <a:rPr dirty="0" sz="1100" spc="10">
                <a:solidFill>
                  <a:srgbClr val="3A2D49"/>
                </a:solidFill>
                <a:latin typeface="Arial"/>
                <a:cs typeface="Arial"/>
              </a:rPr>
              <a:t>ême</a:t>
            </a:r>
            <a:r>
              <a:rPr dirty="0" sz="1100" spc="10">
                <a:solidFill>
                  <a:srgbClr val="59565D"/>
                </a:solidFill>
                <a:latin typeface="Arial"/>
                <a:cs typeface="Arial"/>
              </a:rPr>
              <a:t>m</a:t>
            </a:r>
            <a:r>
              <a:rPr dirty="0" sz="1100" spc="10">
                <a:solidFill>
                  <a:srgbClr val="3A2D49"/>
                </a:solidFill>
                <a:latin typeface="Arial"/>
                <a:cs typeface="Arial"/>
              </a:rPr>
              <a:t>en</a:t>
            </a:r>
            <a:r>
              <a:rPr dirty="0" sz="1100" spc="10">
                <a:solidFill>
                  <a:srgbClr val="1A0749"/>
                </a:solidFill>
                <a:latin typeface="Arial"/>
                <a:cs typeface="Arial"/>
              </a:rPr>
              <a:t>t</a:t>
            </a:r>
            <a:r>
              <a:rPr dirty="0" sz="1100" spc="-5">
                <a:solidFill>
                  <a:srgbClr val="1A0749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414F5D"/>
                </a:solidFill>
                <a:latin typeface="Arial"/>
                <a:cs typeface="Arial"/>
              </a:rPr>
              <a:t>vigi</a:t>
            </a:r>
            <a:r>
              <a:rPr dirty="0" sz="1100" spc="10">
                <a:solidFill>
                  <a:srgbClr val="890738"/>
                </a:solidFill>
                <a:latin typeface="Arial"/>
                <a:cs typeface="Arial"/>
              </a:rPr>
              <a:t>l</a:t>
            </a:r>
            <a:r>
              <a:rPr dirty="0" sz="1100" spc="10">
                <a:solidFill>
                  <a:srgbClr val="212342"/>
                </a:solidFill>
                <a:latin typeface="Arial"/>
                <a:cs typeface="Arial"/>
              </a:rPr>
              <a:t>a</a:t>
            </a:r>
            <a:r>
              <a:rPr dirty="0" sz="1100" spc="10">
                <a:solidFill>
                  <a:srgbClr val="59565D"/>
                </a:solidFill>
                <a:latin typeface="Arial"/>
                <a:cs typeface="Arial"/>
              </a:rPr>
              <a:t>n</a:t>
            </a:r>
            <a:r>
              <a:rPr dirty="0" sz="1100" spc="10">
                <a:solidFill>
                  <a:srgbClr val="5D2842"/>
                </a:solidFill>
                <a:latin typeface="Arial"/>
                <a:cs typeface="Arial"/>
              </a:rPr>
              <a:t>t</a:t>
            </a:r>
            <a:r>
              <a:rPr dirty="0" sz="1100" spc="-35">
                <a:solidFill>
                  <a:srgbClr val="5D2842"/>
                </a:solidFill>
                <a:latin typeface="Arial"/>
                <a:cs typeface="Arial"/>
              </a:rPr>
              <a:t> </a:t>
            </a:r>
            <a:r>
              <a:rPr dirty="0" sz="1100" spc="-15">
                <a:solidFill>
                  <a:srgbClr val="414F5D"/>
                </a:solidFill>
                <a:latin typeface="Arial"/>
                <a:cs typeface="Arial"/>
              </a:rPr>
              <a:t>su</a:t>
            </a:r>
            <a:r>
              <a:rPr dirty="0" sz="1100" spc="-15">
                <a:solidFill>
                  <a:srgbClr val="5D2842"/>
                </a:solidFill>
                <a:latin typeface="Arial"/>
                <a:cs typeface="Arial"/>
              </a:rPr>
              <a:t>r</a:t>
            </a:r>
            <a:r>
              <a:rPr dirty="0" sz="1100" spc="-30">
                <a:solidFill>
                  <a:srgbClr val="5D2842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69876E"/>
                </a:solidFill>
                <a:latin typeface="Arial"/>
                <a:cs typeface="Arial"/>
              </a:rPr>
              <a:t>l</a:t>
            </a:r>
            <a:r>
              <a:rPr dirty="0" sz="1100" spc="5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-110">
                <a:solidFill>
                  <a:srgbClr val="3A2D49"/>
                </a:solidFill>
                <a:latin typeface="Arial"/>
                <a:cs typeface="Arial"/>
              </a:rPr>
              <a:t> </a:t>
            </a:r>
            <a:r>
              <a:rPr dirty="0" sz="1100" spc="35">
                <a:solidFill>
                  <a:srgbClr val="3F1836"/>
                </a:solidFill>
                <a:latin typeface="Arial"/>
                <a:cs typeface="Arial"/>
              </a:rPr>
              <a:t>fa</a:t>
            </a:r>
            <a:r>
              <a:rPr dirty="0" sz="1100" spc="35">
                <a:solidFill>
                  <a:srgbClr val="1F016B"/>
                </a:solidFill>
                <a:latin typeface="Arial"/>
                <a:cs typeface="Arial"/>
              </a:rPr>
              <a:t>i</a:t>
            </a:r>
            <a:r>
              <a:rPr dirty="0" sz="1100" spc="35">
                <a:solidFill>
                  <a:srgbClr val="5D2842"/>
                </a:solidFill>
                <a:latin typeface="Arial"/>
                <a:cs typeface="Arial"/>
              </a:rPr>
              <a:t>t</a:t>
            </a:r>
            <a:r>
              <a:rPr dirty="0" sz="1100" spc="-35">
                <a:solidFill>
                  <a:srgbClr val="5D2842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59565D"/>
                </a:solidFill>
                <a:latin typeface="Arial"/>
                <a:cs typeface="Arial"/>
              </a:rPr>
              <a:t>d</a:t>
            </a:r>
            <a:r>
              <a:rPr dirty="0" sz="1100" spc="5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-75">
                <a:solidFill>
                  <a:srgbClr val="3A2D49"/>
                </a:solidFill>
                <a:latin typeface="Arial"/>
                <a:cs typeface="Arial"/>
              </a:rPr>
              <a:t> </a:t>
            </a:r>
            <a:r>
              <a:rPr dirty="0" sz="1100" spc="30">
                <a:solidFill>
                  <a:srgbClr val="59565D"/>
                </a:solidFill>
                <a:latin typeface="Arial"/>
                <a:cs typeface="Arial"/>
              </a:rPr>
              <a:t>n</a:t>
            </a:r>
            <a:r>
              <a:rPr dirty="0" sz="1100" spc="30">
                <a:solidFill>
                  <a:srgbClr val="212342"/>
                </a:solidFill>
                <a:latin typeface="Arial"/>
                <a:cs typeface="Arial"/>
              </a:rPr>
              <a:t>e</a:t>
            </a:r>
            <a:r>
              <a:rPr dirty="0" sz="1100" spc="30">
                <a:solidFill>
                  <a:srgbClr val="3F1836"/>
                </a:solidFill>
                <a:latin typeface="Arial"/>
                <a:cs typeface="Arial"/>
              </a:rPr>
              <a:t>pa</a:t>
            </a:r>
            <a:r>
              <a:rPr dirty="0" sz="1100" spc="30">
                <a:solidFill>
                  <a:srgbClr val="414F5D"/>
                </a:solidFill>
                <a:latin typeface="Arial"/>
                <a:cs typeface="Arial"/>
              </a:rPr>
              <a:t>s</a:t>
            </a:r>
            <a:r>
              <a:rPr dirty="0" sz="1100" spc="30">
                <a:solidFill>
                  <a:srgbClr val="59565D"/>
                </a:solidFill>
                <a:latin typeface="Arial"/>
                <a:cs typeface="Arial"/>
              </a:rPr>
              <a:t>inf</a:t>
            </a:r>
            <a:r>
              <a:rPr dirty="0" sz="1100" spc="30">
                <a:solidFill>
                  <a:srgbClr val="070789"/>
                </a:solidFill>
                <a:latin typeface="Arial"/>
                <a:cs typeface="Arial"/>
              </a:rPr>
              <a:t>l</a:t>
            </a:r>
            <a:r>
              <a:rPr dirty="0" sz="1100" spc="30">
                <a:solidFill>
                  <a:srgbClr val="59565D"/>
                </a:solidFill>
                <a:latin typeface="Arial"/>
                <a:cs typeface="Arial"/>
              </a:rPr>
              <a:t>u</a:t>
            </a:r>
            <a:r>
              <a:rPr dirty="0" sz="1100" spc="30">
                <a:solidFill>
                  <a:srgbClr val="212342"/>
                </a:solidFill>
                <a:latin typeface="Arial"/>
                <a:cs typeface="Arial"/>
              </a:rPr>
              <a:t>e</a:t>
            </a:r>
            <a:r>
              <a:rPr dirty="0" sz="1100" spc="30">
                <a:solidFill>
                  <a:srgbClr val="414F5D"/>
                </a:solidFill>
                <a:latin typeface="Arial"/>
                <a:cs typeface="Arial"/>
              </a:rPr>
              <a:t>nc</a:t>
            </a:r>
            <a:r>
              <a:rPr dirty="0" sz="1100" spc="30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30">
                <a:solidFill>
                  <a:srgbClr val="5D2842"/>
                </a:solidFill>
                <a:latin typeface="Arial"/>
                <a:cs typeface="Arial"/>
              </a:rPr>
              <a:t>r</a:t>
            </a:r>
            <a:r>
              <a:rPr dirty="0" sz="1100" spc="-25">
                <a:solidFill>
                  <a:srgbClr val="5D2842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69876E"/>
                </a:solidFill>
                <a:latin typeface="Arial"/>
                <a:cs typeface="Arial"/>
              </a:rPr>
              <a:t>l</a:t>
            </a:r>
            <a:r>
              <a:rPr dirty="0" sz="1100" spc="5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5">
                <a:solidFill>
                  <a:srgbClr val="414F5D"/>
                </a:solidFill>
                <a:latin typeface="Arial"/>
                <a:cs typeface="Arial"/>
              </a:rPr>
              <a:t>s</a:t>
            </a:r>
            <a:r>
              <a:rPr dirty="0" sz="1100" spc="5">
                <a:solidFill>
                  <a:srgbClr val="5D2842"/>
                </a:solidFill>
                <a:latin typeface="Arial"/>
                <a:cs typeface="Arial"/>
              </a:rPr>
              <a:t>r</a:t>
            </a:r>
            <a:r>
              <a:rPr dirty="0" sz="1100" spc="5">
                <a:solidFill>
                  <a:srgbClr val="3A2D49"/>
                </a:solidFill>
                <a:latin typeface="Arial"/>
                <a:cs typeface="Arial"/>
              </a:rPr>
              <a:t>ép</a:t>
            </a:r>
            <a:r>
              <a:rPr dirty="0" sz="1100" spc="5">
                <a:solidFill>
                  <a:srgbClr val="59565D"/>
                </a:solidFill>
                <a:latin typeface="Arial"/>
                <a:cs typeface="Arial"/>
              </a:rPr>
              <a:t>on</a:t>
            </a:r>
            <a:r>
              <a:rPr dirty="0" sz="1100" spc="5">
                <a:solidFill>
                  <a:srgbClr val="493D42"/>
                </a:solidFill>
                <a:latin typeface="Arial"/>
                <a:cs typeface="Arial"/>
              </a:rPr>
              <a:t>s</a:t>
            </a:r>
            <a:r>
              <a:rPr dirty="0" sz="1100" spc="5">
                <a:solidFill>
                  <a:srgbClr val="212342"/>
                </a:solidFill>
                <a:latin typeface="Arial"/>
                <a:cs typeface="Arial"/>
              </a:rPr>
              <a:t>e</a:t>
            </a:r>
            <a:r>
              <a:rPr dirty="0" sz="1100" spc="5">
                <a:solidFill>
                  <a:srgbClr val="3A2D49"/>
                </a:solidFill>
                <a:latin typeface="Arial"/>
                <a:cs typeface="Arial"/>
              </a:rPr>
              <a:t>s</a:t>
            </a:r>
            <a:r>
              <a:rPr dirty="0" sz="1100" spc="-75">
                <a:solidFill>
                  <a:srgbClr val="3A2D49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59565D"/>
                </a:solidFill>
                <a:latin typeface="Arial"/>
                <a:cs typeface="Arial"/>
              </a:rPr>
              <a:t>du</a:t>
            </a:r>
            <a:r>
              <a:rPr dirty="0" sz="1100" spc="-50">
                <a:solidFill>
                  <a:srgbClr val="59565D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59565D"/>
                </a:solidFill>
                <a:latin typeface="Arial"/>
                <a:cs typeface="Arial"/>
              </a:rPr>
              <a:t>b</a:t>
            </a:r>
            <a:r>
              <a:rPr dirty="0" sz="1100" spc="10">
                <a:solidFill>
                  <a:srgbClr val="212342"/>
                </a:solidFill>
                <a:latin typeface="Arial"/>
                <a:cs typeface="Arial"/>
              </a:rPr>
              <a:t>é</a:t>
            </a:r>
            <a:r>
              <a:rPr dirty="0" sz="1100" spc="10">
                <a:solidFill>
                  <a:srgbClr val="414F5D"/>
                </a:solidFill>
                <a:latin typeface="Arial"/>
                <a:cs typeface="Arial"/>
              </a:rPr>
              <a:t>n</a:t>
            </a:r>
            <a:r>
              <a:rPr dirty="0" sz="1100" spc="10">
                <a:solidFill>
                  <a:srgbClr val="3A2D49"/>
                </a:solidFill>
                <a:latin typeface="Arial"/>
                <a:cs typeface="Arial"/>
              </a:rPr>
              <a:t>é</a:t>
            </a:r>
            <a:r>
              <a:rPr dirty="0" sz="1100" spc="10">
                <a:solidFill>
                  <a:srgbClr val="59565D"/>
                </a:solidFill>
                <a:latin typeface="Arial"/>
                <a:cs typeface="Arial"/>
              </a:rPr>
              <a:t>f</a:t>
            </a:r>
            <a:r>
              <a:rPr dirty="0" sz="1100" spc="10">
                <a:solidFill>
                  <a:srgbClr val="1F016B"/>
                </a:solidFill>
                <a:latin typeface="Arial"/>
                <a:cs typeface="Arial"/>
              </a:rPr>
              <a:t>i</a:t>
            </a:r>
            <a:r>
              <a:rPr dirty="0" sz="1100" spc="10">
                <a:solidFill>
                  <a:srgbClr val="3A2D49"/>
                </a:solidFill>
                <a:latin typeface="Arial"/>
                <a:cs typeface="Arial"/>
              </a:rPr>
              <a:t>c</a:t>
            </a:r>
            <a:r>
              <a:rPr dirty="0" sz="1100" spc="10">
                <a:solidFill>
                  <a:srgbClr val="627260"/>
                </a:solidFill>
                <a:latin typeface="Arial"/>
                <a:cs typeface="Arial"/>
              </a:rPr>
              <a:t>i</a:t>
            </a:r>
            <a:r>
              <a:rPr dirty="0" sz="1100" spc="10">
                <a:solidFill>
                  <a:srgbClr val="3F1836"/>
                </a:solidFill>
                <a:latin typeface="Arial"/>
                <a:cs typeface="Arial"/>
              </a:rPr>
              <a:t>a</a:t>
            </a:r>
            <a:r>
              <a:rPr dirty="0" sz="1100" spc="10">
                <a:solidFill>
                  <a:srgbClr val="1F016B"/>
                </a:solidFill>
                <a:latin typeface="Arial"/>
                <a:cs typeface="Arial"/>
              </a:rPr>
              <a:t>i</a:t>
            </a:r>
            <a:r>
              <a:rPr dirty="0" sz="1100" spc="10">
                <a:solidFill>
                  <a:srgbClr val="627260"/>
                </a:solidFill>
                <a:latin typeface="Arial"/>
                <a:cs typeface="Arial"/>
              </a:rPr>
              <a:t>r</a:t>
            </a:r>
            <a:r>
              <a:rPr dirty="0" sz="1100" spc="10">
                <a:solidFill>
                  <a:srgbClr val="212342"/>
                </a:solidFill>
                <a:latin typeface="Arial"/>
                <a:cs typeface="Arial"/>
              </a:rPr>
              <a:t>e</a:t>
            </a:r>
            <a:r>
              <a:rPr dirty="0" sz="1100" spc="10">
                <a:solidFill>
                  <a:srgbClr val="1A0749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3325" y="2390731"/>
            <a:ext cx="6328410" cy="1788795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511175">
              <a:lnSpc>
                <a:spcPct val="100000"/>
              </a:lnSpc>
              <a:spcBef>
                <a:spcPts val="265"/>
              </a:spcBef>
            </a:pPr>
            <a:r>
              <a:rPr dirty="0" sz="1400" spc="-60" i="1">
                <a:solidFill>
                  <a:srgbClr val="596EA5"/>
                </a:solidFill>
                <a:latin typeface="Times New Roman"/>
                <a:cs typeface="Times New Roman"/>
              </a:rPr>
              <a:t>Aprè</a:t>
            </a:r>
            <a:r>
              <a:rPr dirty="0" sz="1400" spc="30" i="1">
                <a:solidFill>
                  <a:srgbClr val="596EA5"/>
                </a:solidFill>
                <a:latin typeface="Times New Roman"/>
                <a:cs typeface="Times New Roman"/>
              </a:rPr>
              <a:t>s</a:t>
            </a:r>
            <a:r>
              <a:rPr dirty="0" sz="1400" spc="-25" i="1">
                <a:solidFill>
                  <a:srgbClr val="6682B3"/>
                </a:solidFill>
                <a:latin typeface="Times New Roman"/>
                <a:cs typeface="Times New Roman"/>
              </a:rPr>
              <a:t>l</a:t>
            </a:r>
            <a:r>
              <a:rPr dirty="0" sz="1400" spc="-35" i="1">
                <a:solidFill>
                  <a:srgbClr val="6682B3"/>
                </a:solidFill>
                <a:latin typeface="Times New Roman"/>
                <a:cs typeface="Times New Roman"/>
              </a:rPr>
              <a:t>a</a:t>
            </a:r>
            <a:r>
              <a:rPr dirty="0" sz="1400" spc="-75" i="1">
                <a:solidFill>
                  <a:srgbClr val="6682B3"/>
                </a:solidFill>
                <a:latin typeface="Times New Roman"/>
                <a:cs typeface="Times New Roman"/>
              </a:rPr>
              <a:t> </a:t>
            </a:r>
            <a:r>
              <a:rPr dirty="0" sz="1400" spc="-65" i="1">
                <a:solidFill>
                  <a:srgbClr val="6682B3"/>
                </a:solidFill>
                <a:latin typeface="Times New Roman"/>
                <a:cs typeface="Times New Roman"/>
              </a:rPr>
              <a:t>périod</a:t>
            </a:r>
            <a:r>
              <a:rPr dirty="0" sz="1400" spc="40" i="1">
                <a:solidFill>
                  <a:srgbClr val="6682B3"/>
                </a:solidFill>
                <a:latin typeface="Times New Roman"/>
                <a:cs typeface="Times New Roman"/>
              </a:rPr>
              <a:t>e</a:t>
            </a:r>
            <a:r>
              <a:rPr dirty="0" sz="1400" i="1">
                <a:solidFill>
                  <a:srgbClr val="6682B3"/>
                </a:solidFill>
                <a:latin typeface="Times New Roman"/>
                <a:cs typeface="Times New Roman"/>
              </a:rPr>
              <a:t>d</a:t>
            </a:r>
            <a:r>
              <a:rPr dirty="0" sz="1400" spc="75" i="1">
                <a:solidFill>
                  <a:srgbClr val="6682B3"/>
                </a:solidFill>
                <a:latin typeface="Times New Roman"/>
                <a:cs typeface="Times New Roman"/>
              </a:rPr>
              <a:t>e</a:t>
            </a:r>
            <a:r>
              <a:rPr dirty="0" sz="1400" spc="-70" i="1">
                <a:solidFill>
                  <a:srgbClr val="6682B3"/>
                </a:solidFill>
                <a:latin typeface="Times New Roman"/>
                <a:cs typeface="Times New Roman"/>
              </a:rPr>
              <a:t>remplissage</a:t>
            </a:r>
            <a:endParaRPr sz="1400">
              <a:latin typeface="Times New Roman"/>
              <a:cs typeface="Times New Roman"/>
            </a:endParaRPr>
          </a:p>
          <a:p>
            <a:pPr marL="19685">
              <a:lnSpc>
                <a:spcPct val="100000"/>
              </a:lnSpc>
              <a:spcBef>
                <a:spcPts val="130"/>
              </a:spcBef>
            </a:pPr>
            <a:r>
              <a:rPr dirty="0" sz="1100" spc="5">
                <a:solidFill>
                  <a:srgbClr val="263D67"/>
                </a:solidFill>
                <a:latin typeface="Arial"/>
                <a:cs typeface="Arial"/>
              </a:rPr>
              <a:t>P</a:t>
            </a:r>
            <a:r>
              <a:rPr dirty="0" sz="1100" spc="5">
                <a:solidFill>
                  <a:srgbClr val="414F5D"/>
                </a:solidFill>
                <a:latin typeface="Arial"/>
                <a:cs typeface="Arial"/>
              </a:rPr>
              <a:t>o</a:t>
            </a:r>
            <a:r>
              <a:rPr dirty="0" sz="1100" spc="5">
                <a:solidFill>
                  <a:srgbClr val="3A2D49"/>
                </a:solidFill>
                <a:latin typeface="Arial"/>
                <a:cs typeface="Arial"/>
              </a:rPr>
              <a:t>u</a:t>
            </a:r>
            <a:r>
              <a:rPr dirty="0" sz="1100" spc="5">
                <a:solidFill>
                  <a:srgbClr val="627260"/>
                </a:solidFill>
                <a:latin typeface="Arial"/>
                <a:cs typeface="Arial"/>
              </a:rPr>
              <a:t>r</a:t>
            </a:r>
            <a:r>
              <a:rPr dirty="0" sz="1100" spc="-130">
                <a:solidFill>
                  <a:srgbClr val="627260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890738"/>
                </a:solidFill>
                <a:latin typeface="Arial"/>
                <a:cs typeface="Arial"/>
              </a:rPr>
              <a:t>l</a:t>
            </a:r>
            <a:r>
              <a:rPr dirty="0" sz="1100" spc="15">
                <a:solidFill>
                  <a:srgbClr val="3A2D49"/>
                </a:solidFill>
                <a:latin typeface="Arial"/>
                <a:cs typeface="Arial"/>
              </a:rPr>
              <a:t>es</a:t>
            </a:r>
            <a:r>
              <a:rPr dirty="0" sz="1100" spc="15">
                <a:solidFill>
                  <a:srgbClr val="414F5D"/>
                </a:solidFill>
                <a:latin typeface="Arial"/>
                <a:cs typeface="Arial"/>
              </a:rPr>
              <a:t>MSS</a:t>
            </a:r>
            <a:r>
              <a:rPr dirty="0" sz="1100" spc="-185">
                <a:solidFill>
                  <a:srgbClr val="414F5D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414F5D"/>
                </a:solidFill>
                <a:latin typeface="Arial"/>
                <a:cs typeface="Arial"/>
              </a:rPr>
              <a:t>ut</a:t>
            </a:r>
            <a:r>
              <a:rPr dirty="0" sz="1100" spc="10">
                <a:solidFill>
                  <a:srgbClr val="7C1A28"/>
                </a:solidFill>
                <a:latin typeface="Arial"/>
                <a:cs typeface="Arial"/>
              </a:rPr>
              <a:t>i</a:t>
            </a:r>
            <a:r>
              <a:rPr dirty="0" sz="1100" spc="10">
                <a:solidFill>
                  <a:srgbClr val="070789"/>
                </a:solidFill>
                <a:latin typeface="Arial"/>
                <a:cs typeface="Arial"/>
              </a:rPr>
              <a:t>l</a:t>
            </a:r>
            <a:r>
              <a:rPr dirty="0" sz="1100" spc="10">
                <a:solidFill>
                  <a:srgbClr val="1F016B"/>
                </a:solidFill>
                <a:latin typeface="Arial"/>
                <a:cs typeface="Arial"/>
              </a:rPr>
              <a:t>i</a:t>
            </a:r>
            <a:r>
              <a:rPr dirty="0" sz="1100" spc="10">
                <a:solidFill>
                  <a:srgbClr val="414F5D"/>
                </a:solidFill>
                <a:latin typeface="Arial"/>
                <a:cs typeface="Arial"/>
              </a:rPr>
              <a:t>s</a:t>
            </a:r>
            <a:r>
              <a:rPr dirty="0" sz="1100" spc="10">
                <a:solidFill>
                  <a:srgbClr val="3F1836"/>
                </a:solidFill>
                <a:latin typeface="Arial"/>
                <a:cs typeface="Arial"/>
              </a:rPr>
              <a:t>a</a:t>
            </a:r>
            <a:r>
              <a:rPr dirty="0" sz="1100" spc="10">
                <a:solidFill>
                  <a:srgbClr val="414F5D"/>
                </a:solidFill>
                <a:latin typeface="Arial"/>
                <a:cs typeface="Arial"/>
              </a:rPr>
              <a:t>nt</a:t>
            </a:r>
            <a:r>
              <a:rPr dirty="0" sz="1100" spc="40">
                <a:solidFill>
                  <a:srgbClr val="414F5D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070789"/>
                </a:solidFill>
                <a:latin typeface="Arial"/>
                <a:cs typeface="Arial"/>
              </a:rPr>
              <a:t>l</a:t>
            </a:r>
            <a:r>
              <a:rPr dirty="0" sz="1100" spc="5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-110">
                <a:solidFill>
                  <a:srgbClr val="3A2D49"/>
                </a:solidFill>
                <a:latin typeface="Arial"/>
                <a:cs typeface="Arial"/>
              </a:rPr>
              <a:t> </a:t>
            </a:r>
            <a:r>
              <a:rPr dirty="0" sz="1100" spc="30">
                <a:solidFill>
                  <a:srgbClr val="5D2842"/>
                </a:solidFill>
                <a:latin typeface="Arial"/>
                <a:cs typeface="Arial"/>
              </a:rPr>
              <a:t>f</a:t>
            </a:r>
            <a:r>
              <a:rPr dirty="0" sz="1100" spc="30">
                <a:solidFill>
                  <a:srgbClr val="414F5D"/>
                </a:solidFill>
                <a:latin typeface="Arial"/>
                <a:cs typeface="Arial"/>
              </a:rPr>
              <a:t>o</a:t>
            </a:r>
            <a:r>
              <a:rPr dirty="0" sz="1100" spc="30">
                <a:solidFill>
                  <a:srgbClr val="181F70"/>
                </a:solidFill>
                <a:latin typeface="Arial"/>
                <a:cs typeface="Arial"/>
              </a:rPr>
              <a:t>r</a:t>
            </a:r>
            <a:r>
              <a:rPr dirty="0" sz="1100" spc="30">
                <a:solidFill>
                  <a:srgbClr val="414F5D"/>
                </a:solidFill>
                <a:latin typeface="Arial"/>
                <a:cs typeface="Arial"/>
              </a:rPr>
              <a:t>mat </a:t>
            </a:r>
            <a:r>
              <a:rPr dirty="0" sz="1100" spc="10">
                <a:solidFill>
                  <a:srgbClr val="263D67"/>
                </a:solidFill>
                <a:latin typeface="Arial"/>
                <a:cs typeface="Arial"/>
              </a:rPr>
              <a:t>p</a:t>
            </a:r>
            <a:r>
              <a:rPr dirty="0" sz="1100" spc="10">
                <a:solidFill>
                  <a:srgbClr val="3F1836"/>
                </a:solidFill>
                <a:latin typeface="Arial"/>
                <a:cs typeface="Arial"/>
              </a:rPr>
              <a:t>a</a:t>
            </a:r>
            <a:r>
              <a:rPr dirty="0" sz="1100" spc="10">
                <a:solidFill>
                  <a:srgbClr val="263D67"/>
                </a:solidFill>
                <a:latin typeface="Arial"/>
                <a:cs typeface="Arial"/>
              </a:rPr>
              <a:t>p</a:t>
            </a:r>
            <a:r>
              <a:rPr dirty="0" sz="1100" spc="10">
                <a:solidFill>
                  <a:srgbClr val="59565D"/>
                </a:solidFill>
                <a:latin typeface="Arial"/>
                <a:cs typeface="Arial"/>
              </a:rPr>
              <a:t>i</a:t>
            </a:r>
            <a:r>
              <a:rPr dirty="0" sz="1100" spc="10">
                <a:solidFill>
                  <a:srgbClr val="212342"/>
                </a:solidFill>
                <a:latin typeface="Arial"/>
                <a:cs typeface="Arial"/>
              </a:rPr>
              <a:t>e</a:t>
            </a:r>
            <a:r>
              <a:rPr dirty="0" sz="1100" spc="10">
                <a:solidFill>
                  <a:srgbClr val="181F70"/>
                </a:solidFill>
                <a:latin typeface="Arial"/>
                <a:cs typeface="Arial"/>
              </a:rPr>
              <a:t>r</a:t>
            </a:r>
            <a:r>
              <a:rPr dirty="0" sz="1100" spc="-95">
                <a:solidFill>
                  <a:srgbClr val="181F70"/>
                </a:solidFill>
                <a:latin typeface="Arial"/>
                <a:cs typeface="Arial"/>
              </a:rPr>
              <a:t> </a:t>
            </a:r>
            <a:r>
              <a:rPr dirty="0" sz="1100" spc="55">
                <a:solidFill>
                  <a:srgbClr val="5D2842"/>
                </a:solidFill>
                <a:latin typeface="Arial"/>
                <a:cs typeface="Arial"/>
              </a:rPr>
              <a:t>d</a:t>
            </a:r>
            <a:r>
              <a:rPr dirty="0" sz="1100" spc="55">
                <a:solidFill>
                  <a:srgbClr val="414F5D"/>
                </a:solidFill>
                <a:latin typeface="Arial"/>
                <a:cs typeface="Arial"/>
              </a:rPr>
              <a:t>u</a:t>
            </a:r>
            <a:r>
              <a:rPr dirty="0" sz="1100" spc="-35">
                <a:solidFill>
                  <a:srgbClr val="414F5D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59565D"/>
                </a:solidFill>
                <a:latin typeface="Arial"/>
                <a:cs typeface="Arial"/>
              </a:rPr>
              <a:t>q</a:t>
            </a:r>
            <a:r>
              <a:rPr dirty="0" sz="1100">
                <a:solidFill>
                  <a:srgbClr val="3A2D49"/>
                </a:solidFill>
                <a:latin typeface="Arial"/>
                <a:cs typeface="Arial"/>
              </a:rPr>
              <a:t>uest</a:t>
            </a:r>
            <a:r>
              <a:rPr dirty="0" sz="1100">
                <a:solidFill>
                  <a:srgbClr val="1F016B"/>
                </a:solidFill>
                <a:latin typeface="Arial"/>
                <a:cs typeface="Arial"/>
              </a:rPr>
              <a:t>i</a:t>
            </a:r>
            <a:r>
              <a:rPr dirty="0" sz="1100">
                <a:solidFill>
                  <a:srgbClr val="59565D"/>
                </a:solidFill>
                <a:latin typeface="Arial"/>
                <a:cs typeface="Arial"/>
              </a:rPr>
              <a:t>on</a:t>
            </a:r>
            <a:r>
              <a:rPr dirty="0" sz="1100">
                <a:solidFill>
                  <a:srgbClr val="3A2D49"/>
                </a:solidFill>
                <a:latin typeface="Arial"/>
                <a:cs typeface="Arial"/>
              </a:rPr>
              <a:t>n</a:t>
            </a:r>
            <a:r>
              <a:rPr dirty="0" sz="1100">
                <a:solidFill>
                  <a:srgbClr val="414F5D"/>
                </a:solidFill>
                <a:latin typeface="Arial"/>
                <a:cs typeface="Arial"/>
              </a:rPr>
              <a:t>ai</a:t>
            </a:r>
            <a:r>
              <a:rPr dirty="0" sz="1100">
                <a:solidFill>
                  <a:srgbClr val="181F70"/>
                </a:solidFill>
                <a:latin typeface="Arial"/>
                <a:cs typeface="Arial"/>
              </a:rPr>
              <a:t>r</a:t>
            </a:r>
            <a:r>
              <a:rPr dirty="0" sz="1100">
                <a:solidFill>
                  <a:srgbClr val="212342"/>
                </a:solidFill>
                <a:latin typeface="Arial"/>
                <a:cs typeface="Arial"/>
              </a:rPr>
              <a:t>e</a:t>
            </a:r>
            <a:r>
              <a:rPr dirty="0" sz="1100">
                <a:solidFill>
                  <a:srgbClr val="5D2842"/>
                </a:solidFill>
                <a:latin typeface="Arial"/>
                <a:cs typeface="Arial"/>
              </a:rPr>
              <a:t>,</a:t>
            </a:r>
            <a:r>
              <a:rPr dirty="0" sz="1100" spc="35">
                <a:solidFill>
                  <a:srgbClr val="5D2842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69876E"/>
                </a:solidFill>
                <a:latin typeface="Arial"/>
                <a:cs typeface="Arial"/>
              </a:rPr>
              <a:t>l</a:t>
            </a:r>
            <a:r>
              <a:rPr dirty="0" sz="1100" spc="15">
                <a:solidFill>
                  <a:srgbClr val="575B7B"/>
                </a:solidFill>
                <a:latin typeface="Arial"/>
                <a:cs typeface="Arial"/>
              </a:rPr>
              <a:t>'</a:t>
            </a:r>
            <a:r>
              <a:rPr dirty="0" sz="1100" spc="15">
                <a:solidFill>
                  <a:srgbClr val="3A2D49"/>
                </a:solidFill>
                <a:latin typeface="Arial"/>
                <a:cs typeface="Arial"/>
              </a:rPr>
              <a:t>o</a:t>
            </a:r>
            <a:r>
              <a:rPr dirty="0" sz="1100" spc="15">
                <a:solidFill>
                  <a:srgbClr val="59565D"/>
                </a:solidFill>
                <a:latin typeface="Arial"/>
                <a:cs typeface="Arial"/>
              </a:rPr>
              <a:t>p</a:t>
            </a:r>
            <a:r>
              <a:rPr dirty="0" sz="1100" spc="15">
                <a:solidFill>
                  <a:srgbClr val="212342"/>
                </a:solidFill>
                <a:latin typeface="Arial"/>
                <a:cs typeface="Arial"/>
              </a:rPr>
              <a:t>é</a:t>
            </a:r>
            <a:r>
              <a:rPr dirty="0" sz="1100" spc="15">
                <a:solidFill>
                  <a:srgbClr val="181F70"/>
                </a:solidFill>
                <a:latin typeface="Arial"/>
                <a:cs typeface="Arial"/>
              </a:rPr>
              <a:t>r</a:t>
            </a:r>
            <a:r>
              <a:rPr dirty="0" sz="1100" spc="15">
                <a:solidFill>
                  <a:srgbClr val="212342"/>
                </a:solidFill>
                <a:latin typeface="Arial"/>
                <a:cs typeface="Arial"/>
              </a:rPr>
              <a:t>a</a:t>
            </a:r>
            <a:r>
              <a:rPr dirty="0" sz="1100" spc="15">
                <a:solidFill>
                  <a:srgbClr val="1A0749"/>
                </a:solidFill>
                <a:latin typeface="Arial"/>
                <a:cs typeface="Arial"/>
              </a:rPr>
              <a:t>t</a:t>
            </a:r>
            <a:r>
              <a:rPr dirty="0" sz="1100" spc="15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15">
                <a:solidFill>
                  <a:srgbClr val="59565D"/>
                </a:solidFill>
                <a:latin typeface="Arial"/>
                <a:cs typeface="Arial"/>
              </a:rPr>
              <a:t>u</a:t>
            </a:r>
            <a:r>
              <a:rPr dirty="0" sz="1100" spc="15">
                <a:solidFill>
                  <a:srgbClr val="181F70"/>
                </a:solidFill>
                <a:latin typeface="Arial"/>
                <a:cs typeface="Arial"/>
              </a:rPr>
              <a:t>r</a:t>
            </a:r>
            <a:r>
              <a:rPr dirty="0" sz="1100" spc="10">
                <a:solidFill>
                  <a:srgbClr val="181F70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5D2842"/>
                </a:solidFill>
                <a:latin typeface="Arial"/>
                <a:cs typeface="Arial"/>
              </a:rPr>
              <a:t>d</a:t>
            </a:r>
            <a:r>
              <a:rPr dirty="0" sz="1100" spc="5">
                <a:solidFill>
                  <a:srgbClr val="212342"/>
                </a:solidFill>
                <a:latin typeface="Arial"/>
                <a:cs typeface="Arial"/>
              </a:rPr>
              <a:t>e</a:t>
            </a:r>
            <a:r>
              <a:rPr dirty="0" sz="1100" spc="5">
                <a:solidFill>
                  <a:srgbClr val="414F5D"/>
                </a:solidFill>
                <a:latin typeface="Arial"/>
                <a:cs typeface="Arial"/>
              </a:rPr>
              <a:t>v</a:t>
            </a:r>
            <a:r>
              <a:rPr dirty="0" sz="1100" spc="5">
                <a:solidFill>
                  <a:srgbClr val="3A2D49"/>
                </a:solidFill>
                <a:latin typeface="Arial"/>
                <a:cs typeface="Arial"/>
              </a:rPr>
              <a:t>ra</a:t>
            </a:r>
            <a:r>
              <a:rPr dirty="0" sz="1100" spc="-20">
                <a:solidFill>
                  <a:srgbClr val="3A2D49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181F70"/>
                </a:solidFill>
                <a:latin typeface="Arial"/>
                <a:cs typeface="Arial"/>
              </a:rPr>
              <a:t>r</a:t>
            </a:r>
            <a:r>
              <a:rPr dirty="0" sz="1100" spc="-10">
                <a:solidFill>
                  <a:srgbClr val="212342"/>
                </a:solidFill>
                <a:latin typeface="Arial"/>
                <a:cs typeface="Arial"/>
              </a:rPr>
              <a:t>e</a:t>
            </a:r>
            <a:r>
              <a:rPr dirty="0" sz="1100" spc="-10">
                <a:solidFill>
                  <a:srgbClr val="414F5D"/>
                </a:solidFill>
                <a:latin typeface="Arial"/>
                <a:cs typeface="Arial"/>
              </a:rPr>
              <a:t>n</a:t>
            </a:r>
            <a:r>
              <a:rPr dirty="0" sz="1100" spc="-10">
                <a:solidFill>
                  <a:srgbClr val="493D42"/>
                </a:solidFill>
                <a:latin typeface="Arial"/>
                <a:cs typeface="Arial"/>
              </a:rPr>
              <a:t>se</a:t>
            </a:r>
            <a:r>
              <a:rPr dirty="0" sz="1100" spc="-10">
                <a:solidFill>
                  <a:srgbClr val="627260"/>
                </a:solidFill>
                <a:latin typeface="Arial"/>
                <a:cs typeface="Arial"/>
              </a:rPr>
              <a:t>i</a:t>
            </a:r>
            <a:r>
              <a:rPr dirty="0" sz="1100" spc="-10">
                <a:solidFill>
                  <a:srgbClr val="212342"/>
                </a:solidFill>
                <a:latin typeface="Arial"/>
                <a:cs typeface="Arial"/>
              </a:rPr>
              <a:t>g</a:t>
            </a:r>
            <a:r>
              <a:rPr dirty="0" sz="1100" spc="-10">
                <a:solidFill>
                  <a:srgbClr val="414F5D"/>
                </a:solidFill>
                <a:latin typeface="Arial"/>
                <a:cs typeface="Arial"/>
              </a:rPr>
              <a:t>n</a:t>
            </a:r>
            <a:r>
              <a:rPr dirty="0" sz="1100" spc="-10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-10">
                <a:solidFill>
                  <a:srgbClr val="5D2842"/>
                </a:solidFill>
                <a:latin typeface="Arial"/>
                <a:cs typeface="Arial"/>
              </a:rPr>
              <a:t>r</a:t>
            </a:r>
            <a:r>
              <a:rPr dirty="0" sz="1100" spc="-25">
                <a:solidFill>
                  <a:srgbClr val="5D284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0789"/>
                </a:solidFill>
                <a:latin typeface="Arial"/>
                <a:cs typeface="Arial"/>
              </a:rPr>
              <a:t>l</a:t>
            </a:r>
            <a:r>
              <a:rPr dirty="0" sz="1100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>
                <a:solidFill>
                  <a:srgbClr val="414F5D"/>
                </a:solidFill>
                <a:latin typeface="Arial"/>
                <a:cs typeface="Arial"/>
              </a:rPr>
              <a:t>s</a:t>
            </a:r>
            <a:r>
              <a:rPr dirty="0" sz="1100" spc="-110">
                <a:solidFill>
                  <a:srgbClr val="414F5D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181F70"/>
                </a:solidFill>
                <a:latin typeface="Arial"/>
                <a:cs typeface="Arial"/>
              </a:rPr>
              <a:t>r</a:t>
            </a:r>
            <a:r>
              <a:rPr dirty="0" sz="1100" spc="-5">
                <a:solidFill>
                  <a:srgbClr val="212342"/>
                </a:solidFill>
                <a:latin typeface="Arial"/>
                <a:cs typeface="Arial"/>
              </a:rPr>
              <a:t>é</a:t>
            </a:r>
            <a:r>
              <a:rPr dirty="0" sz="1100" spc="-5">
                <a:solidFill>
                  <a:srgbClr val="263D67"/>
                </a:solidFill>
                <a:latin typeface="Arial"/>
                <a:cs typeface="Arial"/>
              </a:rPr>
              <a:t>p</a:t>
            </a:r>
            <a:r>
              <a:rPr dirty="0" sz="1100" spc="-5">
                <a:solidFill>
                  <a:srgbClr val="3A2D49"/>
                </a:solidFill>
                <a:latin typeface="Arial"/>
                <a:cs typeface="Arial"/>
              </a:rPr>
              <a:t>o</a:t>
            </a:r>
            <a:r>
              <a:rPr dirty="0" sz="1100" spc="-5">
                <a:solidFill>
                  <a:srgbClr val="59565D"/>
                </a:solidFill>
                <a:latin typeface="Arial"/>
                <a:cs typeface="Arial"/>
              </a:rPr>
              <a:t>n</a:t>
            </a:r>
            <a:r>
              <a:rPr dirty="0" sz="1100" spc="-5">
                <a:solidFill>
                  <a:srgbClr val="3A2D49"/>
                </a:solidFill>
                <a:latin typeface="Arial"/>
                <a:cs typeface="Arial"/>
              </a:rPr>
              <a:t>se</a:t>
            </a:r>
            <a:r>
              <a:rPr dirty="0" sz="1100" spc="-5">
                <a:solidFill>
                  <a:srgbClr val="414F5D"/>
                </a:solidFill>
                <a:latin typeface="Arial"/>
                <a:cs typeface="Arial"/>
              </a:rPr>
              <a:t>s</a:t>
            </a:r>
            <a:r>
              <a:rPr dirty="0" sz="1100" spc="-175">
                <a:solidFill>
                  <a:srgbClr val="414F5D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414F5D"/>
                </a:solidFill>
                <a:latin typeface="Arial"/>
                <a:cs typeface="Arial"/>
              </a:rPr>
              <a:t>au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05800"/>
              </a:lnSpc>
              <a:spcBef>
                <a:spcPts val="50"/>
              </a:spcBef>
            </a:pPr>
            <a:r>
              <a:rPr dirty="0" sz="1100" spc="15">
                <a:solidFill>
                  <a:srgbClr val="5D2842"/>
                </a:solidFill>
                <a:latin typeface="Arial"/>
                <a:cs typeface="Arial"/>
              </a:rPr>
              <a:t>q</a:t>
            </a:r>
            <a:r>
              <a:rPr dirty="0" sz="1100" spc="15">
                <a:solidFill>
                  <a:srgbClr val="414F5D"/>
                </a:solidFill>
                <a:latin typeface="Arial"/>
                <a:cs typeface="Arial"/>
              </a:rPr>
              <a:t>u</a:t>
            </a:r>
            <a:r>
              <a:rPr dirty="0" sz="1100" spc="15">
                <a:solidFill>
                  <a:srgbClr val="3A2D49"/>
                </a:solidFill>
                <a:latin typeface="Arial"/>
                <a:cs typeface="Arial"/>
              </a:rPr>
              <a:t>est</a:t>
            </a:r>
            <a:r>
              <a:rPr dirty="0" sz="1100" spc="15">
                <a:solidFill>
                  <a:srgbClr val="1F016B"/>
                </a:solidFill>
                <a:latin typeface="Arial"/>
                <a:cs typeface="Arial"/>
              </a:rPr>
              <a:t>i</a:t>
            </a:r>
            <a:r>
              <a:rPr dirty="0" sz="1100" spc="15">
                <a:solidFill>
                  <a:srgbClr val="59565D"/>
                </a:solidFill>
                <a:latin typeface="Arial"/>
                <a:cs typeface="Arial"/>
              </a:rPr>
              <a:t>on</a:t>
            </a:r>
            <a:r>
              <a:rPr dirty="0" sz="1100" spc="15">
                <a:solidFill>
                  <a:srgbClr val="3A2D49"/>
                </a:solidFill>
                <a:latin typeface="Arial"/>
                <a:cs typeface="Arial"/>
              </a:rPr>
              <a:t>n</a:t>
            </a:r>
            <a:r>
              <a:rPr dirty="0" sz="1100" spc="15">
                <a:solidFill>
                  <a:srgbClr val="414F5D"/>
                </a:solidFill>
                <a:latin typeface="Arial"/>
                <a:cs typeface="Arial"/>
              </a:rPr>
              <a:t>ai</a:t>
            </a:r>
            <a:r>
              <a:rPr dirty="0" sz="1100" spc="15">
                <a:solidFill>
                  <a:srgbClr val="181F70"/>
                </a:solidFill>
                <a:latin typeface="Arial"/>
                <a:cs typeface="Arial"/>
              </a:rPr>
              <a:t>r</a:t>
            </a:r>
            <a:r>
              <a:rPr dirty="0" sz="1100" spc="15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165">
                <a:solidFill>
                  <a:srgbClr val="3A2D49"/>
                </a:solidFill>
                <a:latin typeface="Arial"/>
                <a:cs typeface="Arial"/>
              </a:rPr>
              <a:t> </a:t>
            </a:r>
            <a:r>
              <a:rPr dirty="0" sz="1100" spc="-15">
                <a:solidFill>
                  <a:srgbClr val="414F5D"/>
                </a:solidFill>
                <a:latin typeface="Arial"/>
                <a:cs typeface="Arial"/>
              </a:rPr>
              <a:t>su</a:t>
            </a:r>
            <a:r>
              <a:rPr dirty="0" sz="1100" spc="-15">
                <a:solidFill>
                  <a:srgbClr val="5D2842"/>
                </a:solidFill>
                <a:latin typeface="Arial"/>
                <a:cs typeface="Arial"/>
              </a:rPr>
              <a:t>r</a:t>
            </a:r>
            <a:r>
              <a:rPr dirty="0" sz="1100" spc="270">
                <a:solidFill>
                  <a:srgbClr val="5D2842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69876E"/>
                </a:solidFill>
                <a:latin typeface="Arial"/>
                <a:cs typeface="Arial"/>
              </a:rPr>
              <a:t>l</a:t>
            </a:r>
            <a:r>
              <a:rPr dirty="0" sz="1100" spc="5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195">
                <a:solidFill>
                  <a:srgbClr val="3A2D49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3A2D49"/>
                </a:solidFill>
                <a:latin typeface="Arial"/>
                <a:cs typeface="Arial"/>
              </a:rPr>
              <a:t>fi</a:t>
            </a:r>
            <a:r>
              <a:rPr dirty="0" sz="1100" spc="15">
                <a:solidFill>
                  <a:srgbClr val="263D67"/>
                </a:solidFill>
                <a:latin typeface="Arial"/>
                <a:cs typeface="Arial"/>
              </a:rPr>
              <a:t>c</a:t>
            </a:r>
            <a:r>
              <a:rPr dirty="0" sz="1100" spc="15">
                <a:solidFill>
                  <a:srgbClr val="414F5D"/>
                </a:solidFill>
                <a:latin typeface="Arial"/>
                <a:cs typeface="Arial"/>
              </a:rPr>
              <a:t>hi</a:t>
            </a:r>
            <a:r>
              <a:rPr dirty="0" sz="1100" spc="15">
                <a:solidFill>
                  <a:srgbClr val="212342"/>
                </a:solidFill>
                <a:latin typeface="Arial"/>
                <a:cs typeface="Arial"/>
              </a:rPr>
              <a:t>e</a:t>
            </a:r>
            <a:r>
              <a:rPr dirty="0" sz="1100" spc="15">
                <a:solidFill>
                  <a:srgbClr val="181F70"/>
                </a:solidFill>
                <a:latin typeface="Arial"/>
                <a:cs typeface="Arial"/>
              </a:rPr>
              <a:t>r</a:t>
            </a:r>
            <a:r>
              <a:rPr dirty="0" sz="1100" spc="195">
                <a:solidFill>
                  <a:srgbClr val="181F70"/>
                </a:solidFill>
                <a:latin typeface="Arial"/>
                <a:cs typeface="Arial"/>
              </a:rPr>
              <a:t> </a:t>
            </a:r>
            <a:r>
              <a:rPr dirty="0" sz="1350" spc="45">
                <a:solidFill>
                  <a:srgbClr val="3F1836"/>
                </a:solidFill>
                <a:latin typeface="Times New Roman"/>
                <a:cs typeface="Times New Roman"/>
              </a:rPr>
              <a:t>à</a:t>
            </a:r>
            <a:r>
              <a:rPr dirty="0" sz="1350" spc="155">
                <a:solidFill>
                  <a:srgbClr val="3F1836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414F5D"/>
                </a:solidFill>
                <a:latin typeface="Arial"/>
                <a:cs typeface="Arial"/>
              </a:rPr>
              <a:t>t</a:t>
            </a:r>
            <a:r>
              <a:rPr dirty="0" sz="1100" spc="-5">
                <a:solidFill>
                  <a:srgbClr val="3F1836"/>
                </a:solidFill>
                <a:latin typeface="Arial"/>
                <a:cs typeface="Arial"/>
              </a:rPr>
              <a:t>ra</a:t>
            </a:r>
            <a:r>
              <a:rPr dirty="0" sz="1100" spc="-5">
                <a:latin typeface="Arial"/>
                <a:cs typeface="Arial"/>
              </a:rPr>
              <a:t>.</a:t>
            </a:r>
            <a:r>
              <a:rPr dirty="0" sz="1100" spc="-5">
                <a:solidFill>
                  <a:srgbClr val="3A2D49"/>
                </a:solidFill>
                <a:latin typeface="Arial"/>
                <a:cs typeface="Arial"/>
              </a:rPr>
              <a:t>n</a:t>
            </a:r>
            <a:r>
              <a:rPr dirty="0" sz="1100" spc="-5">
                <a:solidFill>
                  <a:srgbClr val="414F5D"/>
                </a:solidFill>
                <a:latin typeface="Arial"/>
                <a:cs typeface="Arial"/>
              </a:rPr>
              <a:t>sm</a:t>
            </a:r>
            <a:r>
              <a:rPr dirty="0" sz="1100" spc="-5">
                <a:solidFill>
                  <a:srgbClr val="3A2D49"/>
                </a:solidFill>
                <a:latin typeface="Arial"/>
                <a:cs typeface="Arial"/>
              </a:rPr>
              <a:t>enre</a:t>
            </a:r>
            <a:r>
              <a:rPr dirty="0" sz="1100" spc="254">
                <a:solidFill>
                  <a:srgbClr val="3A2D49"/>
                </a:solidFill>
                <a:latin typeface="Arial"/>
                <a:cs typeface="Arial"/>
              </a:rPr>
              <a:t> </a:t>
            </a:r>
            <a:r>
              <a:rPr dirty="0" sz="1350" spc="45">
                <a:solidFill>
                  <a:srgbClr val="212342"/>
                </a:solidFill>
                <a:latin typeface="Times New Roman"/>
                <a:cs typeface="Times New Roman"/>
              </a:rPr>
              <a:t>à</a:t>
            </a:r>
            <a:r>
              <a:rPr dirty="0" sz="1350" spc="100">
                <a:solidFill>
                  <a:srgbClr val="212342"/>
                </a:solidFill>
                <a:latin typeface="Times New Roman"/>
                <a:cs typeface="Times New Roman"/>
              </a:rPr>
              <a:t> </a:t>
            </a:r>
            <a:r>
              <a:rPr dirty="0" sz="1100" spc="-30">
                <a:solidFill>
                  <a:srgbClr val="070789"/>
                </a:solidFill>
                <a:latin typeface="Arial"/>
                <a:cs typeface="Arial"/>
              </a:rPr>
              <a:t>l</a:t>
            </a:r>
            <a:r>
              <a:rPr dirty="0" sz="1100" spc="-30">
                <a:solidFill>
                  <a:srgbClr val="2A3F9C"/>
                </a:solidFill>
                <a:latin typeface="Arial"/>
                <a:cs typeface="Arial"/>
              </a:rPr>
              <a:t>'</a:t>
            </a:r>
            <a:r>
              <a:rPr dirty="0" sz="1100" spc="-30">
                <a:solidFill>
                  <a:srgbClr val="414F5D"/>
                </a:solidFill>
                <a:latin typeface="Arial"/>
                <a:cs typeface="Arial"/>
              </a:rPr>
              <a:t>ON</a:t>
            </a:r>
            <a:r>
              <a:rPr dirty="0" sz="1100" spc="-30">
                <a:solidFill>
                  <a:srgbClr val="3A2D49"/>
                </a:solidFill>
                <a:latin typeface="Arial"/>
                <a:cs typeface="Arial"/>
              </a:rPr>
              <a:t>AP</a:t>
            </a:r>
            <a:r>
              <a:rPr dirty="0" sz="1100" spc="-30">
                <a:solidFill>
                  <a:srgbClr val="414F5D"/>
                </a:solidFill>
                <a:latin typeface="Arial"/>
                <a:cs typeface="Arial"/>
              </a:rPr>
              <a:t>S.</a:t>
            </a:r>
            <a:r>
              <a:rPr dirty="0" sz="1100" spc="120">
                <a:solidFill>
                  <a:srgbClr val="414F5D"/>
                </a:solidFill>
                <a:latin typeface="Arial"/>
                <a:cs typeface="Arial"/>
              </a:rPr>
              <a:t> </a:t>
            </a:r>
            <a:r>
              <a:rPr dirty="0" u="heavy" sz="1100" spc="5">
                <a:solidFill>
                  <a:srgbClr val="3A2D49"/>
                </a:solidFill>
                <a:uFill>
                  <a:solidFill>
                    <a:srgbClr val="414F5D"/>
                  </a:solidFill>
                </a:uFill>
                <a:latin typeface="Arial"/>
                <a:cs typeface="Arial"/>
              </a:rPr>
              <a:t>Po</a:t>
            </a:r>
            <a:r>
              <a:rPr dirty="0" u="heavy" sz="1100" spc="5">
                <a:solidFill>
                  <a:srgbClr val="59565D"/>
                </a:solidFill>
                <a:uFill>
                  <a:solidFill>
                    <a:srgbClr val="414F5D"/>
                  </a:solidFill>
                </a:uFill>
                <a:latin typeface="Arial"/>
                <a:cs typeface="Arial"/>
              </a:rPr>
              <a:t>u</a:t>
            </a:r>
            <a:r>
              <a:rPr dirty="0" u="heavy" sz="1100" spc="5">
                <a:solidFill>
                  <a:srgbClr val="181F70"/>
                </a:solidFill>
                <a:uFill>
                  <a:solidFill>
                    <a:srgbClr val="414F5D"/>
                  </a:solidFill>
                </a:uFill>
                <a:latin typeface="Arial"/>
                <a:cs typeface="Arial"/>
              </a:rPr>
              <a:t>r</a:t>
            </a:r>
            <a:r>
              <a:rPr dirty="0" u="heavy" sz="1100" spc="170">
                <a:solidFill>
                  <a:srgbClr val="181F70"/>
                </a:solidFill>
                <a:uFill>
                  <a:solidFill>
                    <a:srgbClr val="414F5D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100" spc="30">
                <a:solidFill>
                  <a:srgbClr val="3F1836"/>
                </a:solidFill>
                <a:uFill>
                  <a:solidFill>
                    <a:srgbClr val="414F5D"/>
                  </a:solidFill>
                </a:uFill>
                <a:latin typeface="Arial"/>
                <a:cs typeface="Arial"/>
              </a:rPr>
              <a:t>rappe</a:t>
            </a:r>
            <a:r>
              <a:rPr dirty="0" u="heavy" sz="1100" spc="30">
                <a:solidFill>
                  <a:srgbClr val="69876E"/>
                </a:solidFill>
                <a:uFill>
                  <a:solidFill>
                    <a:srgbClr val="414F5D"/>
                  </a:solidFill>
                </a:uFill>
                <a:latin typeface="Arial"/>
                <a:cs typeface="Arial"/>
              </a:rPr>
              <a:t>l</a:t>
            </a:r>
            <a:r>
              <a:rPr dirty="0" u="heavy" sz="1100" spc="30">
                <a:solidFill>
                  <a:srgbClr val="414F5D"/>
                </a:solidFill>
                <a:uFill>
                  <a:solidFill>
                    <a:srgbClr val="414F5D"/>
                  </a:solidFill>
                </a:uFill>
                <a:latin typeface="Arial"/>
                <a:cs typeface="Arial"/>
              </a:rPr>
              <a:t>,</a:t>
            </a:r>
            <a:r>
              <a:rPr dirty="0" u="heavy" sz="1100" spc="150">
                <a:solidFill>
                  <a:srgbClr val="414F5D"/>
                </a:solidFill>
                <a:uFill>
                  <a:solidFill>
                    <a:srgbClr val="414F5D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100">
                <a:solidFill>
                  <a:srgbClr val="69876E"/>
                </a:solidFill>
                <a:uFill>
                  <a:solidFill>
                    <a:srgbClr val="414F5D"/>
                  </a:solidFill>
                </a:uFill>
                <a:latin typeface="Arial"/>
                <a:cs typeface="Arial"/>
              </a:rPr>
              <a:t>l</a:t>
            </a:r>
            <a:r>
              <a:rPr dirty="0" u="heavy" sz="1100">
                <a:solidFill>
                  <a:srgbClr val="3A2D49"/>
                </a:solidFill>
                <a:uFill>
                  <a:solidFill>
                    <a:srgbClr val="414F5D"/>
                  </a:solidFill>
                </a:uFill>
                <a:latin typeface="Arial"/>
                <a:cs typeface="Arial"/>
              </a:rPr>
              <a:t>e</a:t>
            </a:r>
            <a:r>
              <a:rPr dirty="0" u="heavy" sz="1100">
                <a:solidFill>
                  <a:srgbClr val="414F5D"/>
                </a:solidFill>
                <a:uFill>
                  <a:solidFill>
                    <a:srgbClr val="414F5D"/>
                  </a:solidFill>
                </a:uFill>
                <a:latin typeface="Arial"/>
                <a:cs typeface="Arial"/>
              </a:rPr>
              <a:t>s</a:t>
            </a:r>
            <a:r>
              <a:rPr dirty="0" u="heavy" sz="1100" spc="90">
                <a:solidFill>
                  <a:srgbClr val="414F5D"/>
                </a:solidFill>
                <a:uFill>
                  <a:solidFill>
                    <a:srgbClr val="414F5D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100" spc="-5">
                <a:solidFill>
                  <a:srgbClr val="5D2842"/>
                </a:solidFill>
                <a:uFill>
                  <a:solidFill>
                    <a:srgbClr val="414F5D"/>
                  </a:solidFill>
                </a:uFill>
                <a:latin typeface="Arial"/>
                <a:cs typeface="Arial"/>
              </a:rPr>
              <a:t>r</a:t>
            </a:r>
            <a:r>
              <a:rPr dirty="0" u="heavy" sz="1100" spc="-5">
                <a:solidFill>
                  <a:srgbClr val="3A2D49"/>
                </a:solidFill>
                <a:uFill>
                  <a:solidFill>
                    <a:srgbClr val="414F5D"/>
                  </a:solidFill>
                </a:uFill>
                <a:latin typeface="Arial"/>
                <a:cs typeface="Arial"/>
              </a:rPr>
              <a:t>épo</a:t>
            </a:r>
            <a:r>
              <a:rPr dirty="0" u="heavy" sz="1100" spc="-5">
                <a:solidFill>
                  <a:srgbClr val="414F5D"/>
                </a:solidFill>
                <a:uFill>
                  <a:solidFill>
                    <a:srgbClr val="414F5D"/>
                  </a:solidFill>
                </a:uFill>
                <a:latin typeface="Arial"/>
                <a:cs typeface="Arial"/>
              </a:rPr>
              <a:t>n</a:t>
            </a:r>
            <a:r>
              <a:rPr dirty="0" u="heavy" sz="1100" spc="-5">
                <a:solidFill>
                  <a:srgbClr val="3A2D49"/>
                </a:solidFill>
                <a:uFill>
                  <a:solidFill>
                    <a:srgbClr val="414F5D"/>
                  </a:solidFill>
                </a:uFill>
                <a:latin typeface="Arial"/>
                <a:cs typeface="Arial"/>
              </a:rPr>
              <a:t>se</a:t>
            </a:r>
            <a:r>
              <a:rPr dirty="0" u="heavy" sz="1100" spc="-5">
                <a:solidFill>
                  <a:srgbClr val="414F5D"/>
                </a:solidFill>
                <a:uFill>
                  <a:solidFill>
                    <a:srgbClr val="414F5D"/>
                  </a:solidFill>
                </a:uFill>
                <a:latin typeface="Arial"/>
                <a:cs typeface="Arial"/>
              </a:rPr>
              <a:t>s</a:t>
            </a:r>
            <a:r>
              <a:rPr dirty="0" u="heavy" sz="1100" spc="125">
                <a:solidFill>
                  <a:srgbClr val="414F5D"/>
                </a:solidFill>
                <a:uFill>
                  <a:solidFill>
                    <a:srgbClr val="414F5D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100" spc="55">
                <a:solidFill>
                  <a:srgbClr val="5D2842"/>
                </a:solidFill>
                <a:uFill>
                  <a:solidFill>
                    <a:srgbClr val="414F5D"/>
                  </a:solidFill>
                </a:uFill>
                <a:latin typeface="Arial"/>
                <a:cs typeface="Arial"/>
              </a:rPr>
              <a:t>d</a:t>
            </a:r>
            <a:r>
              <a:rPr dirty="0" u="heavy" sz="1100" spc="55">
                <a:solidFill>
                  <a:srgbClr val="212342"/>
                </a:solidFill>
                <a:uFill>
                  <a:solidFill>
                    <a:srgbClr val="414F5D"/>
                  </a:solidFill>
                </a:uFill>
                <a:latin typeface="Arial"/>
                <a:cs typeface="Arial"/>
              </a:rPr>
              <a:t>e</a:t>
            </a:r>
            <a:r>
              <a:rPr dirty="0" u="heavy" sz="1100" spc="200">
                <a:solidFill>
                  <a:srgbClr val="212342"/>
                </a:solidFill>
                <a:uFill>
                  <a:solidFill>
                    <a:srgbClr val="414F5D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100" spc="-15">
                <a:solidFill>
                  <a:srgbClr val="3A2D49"/>
                </a:solidFill>
                <a:uFill>
                  <a:solidFill>
                    <a:srgbClr val="414F5D"/>
                  </a:solidFill>
                </a:uFill>
                <a:latin typeface="Arial"/>
                <a:cs typeface="Arial"/>
              </a:rPr>
              <a:t>c</a:t>
            </a:r>
            <a:r>
              <a:rPr dirty="0" u="heavy" sz="1100" spc="-15">
                <a:solidFill>
                  <a:srgbClr val="414F5D"/>
                </a:solidFill>
                <a:uFill>
                  <a:solidFill>
                    <a:srgbClr val="414F5D"/>
                  </a:solidFill>
                </a:uFill>
                <a:latin typeface="Arial"/>
                <a:cs typeface="Arial"/>
              </a:rPr>
              <a:t>h</a:t>
            </a:r>
            <a:r>
              <a:rPr dirty="0" u="heavy" sz="1100" spc="-15">
                <a:solidFill>
                  <a:srgbClr val="3F1836"/>
                </a:solidFill>
                <a:uFill>
                  <a:solidFill>
                    <a:srgbClr val="414F5D"/>
                  </a:solidFill>
                </a:uFill>
                <a:latin typeface="Arial"/>
                <a:cs typeface="Arial"/>
              </a:rPr>
              <a:t>acu</a:t>
            </a:r>
            <a:r>
              <a:rPr dirty="0" u="heavy" sz="1100" spc="-15">
                <a:solidFill>
                  <a:srgbClr val="59565D"/>
                </a:solidFill>
                <a:uFill>
                  <a:solidFill>
                    <a:srgbClr val="414F5D"/>
                  </a:solidFill>
                </a:uFill>
                <a:latin typeface="Arial"/>
                <a:cs typeface="Arial"/>
              </a:rPr>
              <a:t>n</a:t>
            </a:r>
            <a:r>
              <a:rPr dirty="0" u="heavy" sz="1100" spc="-15">
                <a:solidFill>
                  <a:srgbClr val="3A2D49"/>
                </a:solidFill>
                <a:uFill>
                  <a:solidFill>
                    <a:srgbClr val="414F5D"/>
                  </a:solidFill>
                </a:uFill>
                <a:latin typeface="Arial"/>
                <a:cs typeface="Arial"/>
              </a:rPr>
              <a:t>e</a:t>
            </a:r>
            <a:r>
              <a:rPr dirty="0" u="heavy" sz="1100" spc="245">
                <a:solidFill>
                  <a:srgbClr val="3A2D49"/>
                </a:solidFill>
                <a:uFill>
                  <a:solidFill>
                    <a:srgbClr val="414F5D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100">
                <a:solidFill>
                  <a:srgbClr val="59565D"/>
                </a:solidFill>
                <a:uFill>
                  <a:solidFill>
                    <a:srgbClr val="414F5D"/>
                  </a:solidFill>
                </a:uFill>
                <a:latin typeface="Arial"/>
                <a:cs typeface="Arial"/>
              </a:rPr>
              <a:t>d</a:t>
            </a:r>
            <a:r>
              <a:rPr dirty="0" u="heavy" sz="1100">
                <a:solidFill>
                  <a:srgbClr val="3A2D49"/>
                </a:solidFill>
                <a:uFill>
                  <a:solidFill>
                    <a:srgbClr val="414F5D"/>
                  </a:solidFill>
                </a:uFill>
                <a:latin typeface="Arial"/>
                <a:cs typeface="Arial"/>
              </a:rPr>
              <a:t>e</a:t>
            </a:r>
            <a:r>
              <a:rPr dirty="0" u="heavy" sz="1100">
                <a:solidFill>
                  <a:srgbClr val="414F5D"/>
                </a:solidFill>
                <a:uFill>
                  <a:solidFill>
                    <a:srgbClr val="414F5D"/>
                  </a:solidFill>
                </a:uFill>
                <a:latin typeface="Arial"/>
                <a:cs typeface="Arial"/>
              </a:rPr>
              <a:t>s </a:t>
            </a:r>
            <a:r>
              <a:rPr dirty="0" sz="1100" spc="-290">
                <a:solidFill>
                  <a:srgbClr val="414F5D"/>
                </a:solidFill>
                <a:latin typeface="Arial"/>
                <a:cs typeface="Arial"/>
              </a:rPr>
              <a:t> </a:t>
            </a:r>
            <a:r>
              <a:rPr dirty="0" u="heavy" sz="1100" spc="25">
                <a:solidFill>
                  <a:srgbClr val="3F1836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q</a:t>
            </a:r>
            <a:r>
              <a:rPr dirty="0" u="heavy" sz="1100" spc="25">
                <a:solidFill>
                  <a:srgbClr val="414F5D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u</a:t>
            </a:r>
            <a:r>
              <a:rPr dirty="0" u="heavy" sz="1100" spc="25">
                <a:solidFill>
                  <a:srgbClr val="3A2D49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est</a:t>
            </a:r>
            <a:r>
              <a:rPr dirty="0" u="heavy" sz="1100" spc="25">
                <a:solidFill>
                  <a:srgbClr val="1F016B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i</a:t>
            </a:r>
            <a:r>
              <a:rPr dirty="0" u="heavy" sz="1100" spc="25">
                <a:solidFill>
                  <a:srgbClr val="59565D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ons</a:t>
            </a:r>
            <a:r>
              <a:rPr dirty="0" u="heavy" sz="1100" spc="25">
                <a:solidFill>
                  <a:srgbClr val="5D2842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d</a:t>
            </a:r>
            <a:r>
              <a:rPr dirty="0" u="heavy" sz="1100" spc="25">
                <a:solidFill>
                  <a:srgbClr val="212342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e</a:t>
            </a:r>
            <a:r>
              <a:rPr dirty="0" u="heavy" sz="1100" spc="25">
                <a:solidFill>
                  <a:srgbClr val="414F5D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v</a:t>
            </a:r>
            <a:r>
              <a:rPr dirty="0" u="heavy" sz="1100" spc="25">
                <a:solidFill>
                  <a:srgbClr val="5D2842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r</a:t>
            </a:r>
            <a:r>
              <a:rPr dirty="0" u="heavy" sz="1100" spc="25">
                <a:solidFill>
                  <a:srgbClr val="3A2D49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o</a:t>
            </a:r>
            <a:r>
              <a:rPr dirty="0" u="heavy" sz="1100" spc="25">
                <a:solidFill>
                  <a:srgbClr val="59565D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n</a:t>
            </a:r>
            <a:r>
              <a:rPr dirty="0" u="heavy" sz="1100" spc="25">
                <a:solidFill>
                  <a:srgbClr val="5D2842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t</a:t>
            </a:r>
            <a:r>
              <a:rPr dirty="0" u="heavy" sz="1100" spc="-35">
                <a:solidFill>
                  <a:srgbClr val="5D2842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100" spc="30">
                <a:solidFill>
                  <a:srgbClr val="3A2D49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ê</a:t>
            </a:r>
            <a:r>
              <a:rPr dirty="0" u="heavy" sz="1100" spc="30">
                <a:solidFill>
                  <a:srgbClr val="414F5D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tr</a:t>
            </a:r>
            <a:r>
              <a:rPr dirty="0" u="heavy" sz="1100" spc="30">
                <a:solidFill>
                  <a:srgbClr val="3A2D49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e</a:t>
            </a:r>
            <a:r>
              <a:rPr dirty="0" u="heavy" sz="1100" spc="-55">
                <a:solidFill>
                  <a:srgbClr val="3A2D49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100" spc="5">
                <a:solidFill>
                  <a:srgbClr val="5D2842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r</a:t>
            </a:r>
            <a:r>
              <a:rPr dirty="0" u="heavy" sz="1100" spc="5">
                <a:solidFill>
                  <a:srgbClr val="3A2D49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e</a:t>
            </a:r>
            <a:r>
              <a:rPr dirty="0" u="heavy" sz="1100" spc="5">
                <a:solidFill>
                  <a:srgbClr val="59565D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ns</a:t>
            </a:r>
            <a:r>
              <a:rPr dirty="0" u="heavy" sz="1100" spc="5">
                <a:solidFill>
                  <a:srgbClr val="3A2D49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e</a:t>
            </a:r>
            <a:r>
              <a:rPr dirty="0" u="heavy" sz="1100" spc="5">
                <a:solidFill>
                  <a:srgbClr val="59565D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i</a:t>
            </a:r>
            <a:r>
              <a:rPr dirty="0" u="heavy" sz="1100" spc="5">
                <a:solidFill>
                  <a:srgbClr val="3A2D49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gn</a:t>
            </a:r>
            <a:r>
              <a:rPr dirty="0" u="heavy" sz="1100" spc="5">
                <a:solidFill>
                  <a:srgbClr val="212342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ée</a:t>
            </a:r>
            <a:r>
              <a:rPr dirty="0" u="heavy" sz="1100" spc="5">
                <a:solidFill>
                  <a:srgbClr val="3A2D49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sd</a:t>
            </a:r>
            <a:r>
              <a:rPr dirty="0" u="heavy" sz="1100" spc="5">
                <a:solidFill>
                  <a:srgbClr val="414F5D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a</a:t>
            </a:r>
            <a:r>
              <a:rPr dirty="0" u="heavy" sz="1100" spc="5">
                <a:solidFill>
                  <a:srgbClr val="3A2D49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n</a:t>
            </a:r>
            <a:r>
              <a:rPr dirty="0" u="heavy" sz="1100" spc="5">
                <a:solidFill>
                  <a:srgbClr val="414F5D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s</a:t>
            </a:r>
            <a:r>
              <a:rPr dirty="0" u="heavy" sz="1100" spc="-114">
                <a:solidFill>
                  <a:srgbClr val="414F5D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100" spc="5">
                <a:solidFill>
                  <a:srgbClr val="69876E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l</a:t>
            </a:r>
            <a:r>
              <a:rPr dirty="0" u="heavy" sz="1100" spc="5">
                <a:solidFill>
                  <a:srgbClr val="3A2D49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e</a:t>
            </a:r>
            <a:r>
              <a:rPr dirty="0" u="heavy" sz="1100" spc="-5">
                <a:solidFill>
                  <a:srgbClr val="3A2D49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100" spc="5">
                <a:solidFill>
                  <a:srgbClr val="414F5D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fich</a:t>
            </a:r>
            <a:r>
              <a:rPr dirty="0" u="heavy" sz="1100" spc="5">
                <a:solidFill>
                  <a:srgbClr val="1F016B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i</a:t>
            </a:r>
            <a:r>
              <a:rPr dirty="0" u="heavy" sz="1100" spc="5">
                <a:solidFill>
                  <a:srgbClr val="3A2D49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e</a:t>
            </a:r>
            <a:r>
              <a:rPr dirty="0" u="heavy" sz="1100" spc="5">
                <a:solidFill>
                  <a:srgbClr val="5D2842"/>
                </a:solidFill>
                <a:uFill>
                  <a:solidFill>
                    <a:srgbClr val="5D2842"/>
                  </a:solidFill>
                </a:uFill>
                <a:latin typeface="Arial"/>
                <a:cs typeface="Arial"/>
              </a:rPr>
              <a:t>r</a:t>
            </a:r>
            <a:r>
              <a:rPr dirty="0" sz="1100" spc="-10">
                <a:solidFill>
                  <a:srgbClr val="5D2842"/>
                </a:solidFill>
                <a:latin typeface="Arial"/>
                <a:cs typeface="Arial"/>
              </a:rPr>
              <a:t> </a:t>
            </a:r>
            <a:r>
              <a:rPr dirty="0" u="heavy" sz="1350" spc="45">
                <a:solidFill>
                  <a:srgbClr val="3F1836"/>
                </a:solidFill>
                <a:uFill>
                  <a:solidFill>
                    <a:srgbClr val="3F1836"/>
                  </a:solidFill>
                </a:uFill>
                <a:latin typeface="Times New Roman"/>
                <a:cs typeface="Times New Roman"/>
              </a:rPr>
              <a:t>à</a:t>
            </a:r>
            <a:r>
              <a:rPr dirty="0" sz="1350" spc="-145">
                <a:solidFill>
                  <a:srgbClr val="3F1836"/>
                </a:solidFill>
                <a:latin typeface="Times New Roman"/>
                <a:cs typeface="Times New Roman"/>
              </a:rPr>
              <a:t> </a:t>
            </a:r>
            <a:r>
              <a:rPr dirty="0" u="heavy" sz="1100" spc="30">
                <a:solidFill>
                  <a:srgbClr val="414F5D"/>
                </a:solidFill>
                <a:uFill>
                  <a:solidFill>
                    <a:srgbClr val="1A0749"/>
                  </a:solidFill>
                </a:uFill>
                <a:latin typeface="Arial"/>
                <a:cs typeface="Arial"/>
              </a:rPr>
              <a:t>tra</a:t>
            </a:r>
            <a:r>
              <a:rPr dirty="0" u="heavy" sz="1100" spc="30">
                <a:solidFill>
                  <a:srgbClr val="3A2D49"/>
                </a:solidFill>
                <a:uFill>
                  <a:solidFill>
                    <a:srgbClr val="1A0749"/>
                  </a:solidFill>
                </a:uFill>
                <a:latin typeface="Arial"/>
                <a:cs typeface="Arial"/>
              </a:rPr>
              <a:t>n</a:t>
            </a:r>
            <a:r>
              <a:rPr dirty="0" u="heavy" sz="1100" spc="30">
                <a:solidFill>
                  <a:srgbClr val="414F5D"/>
                </a:solidFill>
                <a:uFill>
                  <a:solidFill>
                    <a:srgbClr val="1A0749"/>
                  </a:solidFill>
                </a:uFill>
                <a:latin typeface="Arial"/>
                <a:cs typeface="Arial"/>
              </a:rPr>
              <a:t>s</a:t>
            </a:r>
            <a:r>
              <a:rPr dirty="0" u="heavy" sz="1100" spc="30">
                <a:solidFill>
                  <a:srgbClr val="3A2D49"/>
                </a:solidFill>
                <a:uFill>
                  <a:solidFill>
                    <a:srgbClr val="1A0749"/>
                  </a:solidFill>
                </a:uFill>
                <a:latin typeface="Arial"/>
                <a:cs typeface="Arial"/>
              </a:rPr>
              <a:t>m</a:t>
            </a:r>
            <a:r>
              <a:rPr dirty="0" u="heavy" sz="1100" spc="30">
                <a:solidFill>
                  <a:srgbClr val="212342"/>
                </a:solidFill>
                <a:uFill>
                  <a:solidFill>
                    <a:srgbClr val="1A0749"/>
                  </a:solidFill>
                </a:uFill>
                <a:latin typeface="Arial"/>
                <a:cs typeface="Arial"/>
              </a:rPr>
              <a:t>e</a:t>
            </a:r>
            <a:r>
              <a:rPr dirty="0" u="heavy" sz="1100" spc="30">
                <a:solidFill>
                  <a:srgbClr val="5D2842"/>
                </a:solidFill>
                <a:uFill>
                  <a:solidFill>
                    <a:srgbClr val="1A0749"/>
                  </a:solidFill>
                </a:uFill>
                <a:latin typeface="Arial"/>
                <a:cs typeface="Arial"/>
              </a:rPr>
              <a:t>tt</a:t>
            </a:r>
            <a:r>
              <a:rPr dirty="0" u="heavy" sz="1100" spc="30">
                <a:solidFill>
                  <a:srgbClr val="181F70"/>
                </a:solidFill>
                <a:uFill>
                  <a:solidFill>
                    <a:srgbClr val="1A0749"/>
                  </a:solidFill>
                </a:uFill>
                <a:latin typeface="Arial"/>
                <a:cs typeface="Arial"/>
              </a:rPr>
              <a:t>r</a:t>
            </a:r>
            <a:r>
              <a:rPr dirty="0" u="heavy" sz="1100" spc="30">
                <a:solidFill>
                  <a:srgbClr val="212342"/>
                </a:solidFill>
                <a:uFill>
                  <a:solidFill>
                    <a:srgbClr val="1A0749"/>
                  </a:solidFill>
                </a:uFill>
                <a:latin typeface="Arial"/>
                <a:cs typeface="Arial"/>
              </a:rPr>
              <a:t>e</a:t>
            </a:r>
            <a:r>
              <a:rPr dirty="0" u="heavy" sz="1100" spc="-140">
                <a:solidFill>
                  <a:srgbClr val="212342"/>
                </a:solidFill>
                <a:uFill>
                  <a:solidFill>
                    <a:srgbClr val="1A0749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250" spc="-10">
                <a:solidFill>
                  <a:srgbClr val="414F5D"/>
                </a:solidFill>
                <a:uFill>
                  <a:solidFill>
                    <a:srgbClr val="1A0749"/>
                  </a:solidFill>
                </a:uFill>
                <a:latin typeface="Arial"/>
                <a:cs typeface="Arial"/>
              </a:rPr>
              <a:t>à</a:t>
            </a:r>
            <a:r>
              <a:rPr dirty="0" u="heavy" sz="1100" spc="-10">
                <a:solidFill>
                  <a:srgbClr val="070789"/>
                </a:solidFill>
                <a:uFill>
                  <a:solidFill>
                    <a:srgbClr val="1A0749"/>
                  </a:solidFill>
                </a:uFill>
                <a:latin typeface="Arial"/>
                <a:cs typeface="Arial"/>
              </a:rPr>
              <a:t>l</a:t>
            </a:r>
            <a:r>
              <a:rPr dirty="0" u="heavy" sz="1100" spc="-10">
                <a:solidFill>
                  <a:srgbClr val="59565D"/>
                </a:solidFill>
                <a:uFill>
                  <a:solidFill>
                    <a:srgbClr val="1A0749"/>
                  </a:solidFill>
                </a:uFill>
                <a:latin typeface="Arial"/>
                <a:cs typeface="Arial"/>
              </a:rPr>
              <a:t>'ONAPS</a:t>
            </a:r>
            <a:r>
              <a:rPr dirty="0" u="heavy" sz="1100" spc="-10">
                <a:solidFill>
                  <a:srgbClr val="1A0749"/>
                </a:solidFill>
                <a:uFill>
                  <a:solidFill>
                    <a:srgbClr val="1A0749"/>
                  </a:solidFill>
                </a:u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Arial"/>
              <a:cs typeface="Arial"/>
            </a:endParaRPr>
          </a:p>
          <a:p>
            <a:pPr marL="266700">
              <a:lnSpc>
                <a:spcPct val="100000"/>
              </a:lnSpc>
              <a:tabLst>
                <a:tab pos="517525" algn="l"/>
              </a:tabLst>
            </a:pPr>
            <a:r>
              <a:rPr dirty="0" sz="1100" spc="-40">
                <a:solidFill>
                  <a:srgbClr val="3489D1"/>
                </a:solidFill>
                <a:latin typeface="Arial"/>
                <a:cs typeface="Arial"/>
              </a:rPr>
              <a:t>3</a:t>
            </a:r>
            <a:r>
              <a:rPr dirty="0" sz="1100" spc="-25">
                <a:solidFill>
                  <a:srgbClr val="3489D1"/>
                </a:solidFill>
                <a:latin typeface="Arial"/>
                <a:cs typeface="Arial"/>
              </a:rPr>
              <a:t>)</a:t>
            </a:r>
            <a:r>
              <a:rPr dirty="0" sz="1100">
                <a:solidFill>
                  <a:srgbClr val="3489D1"/>
                </a:solidFill>
                <a:latin typeface="Arial"/>
                <a:cs typeface="Arial"/>
              </a:rPr>
              <a:t>	</a:t>
            </a:r>
            <a:r>
              <a:rPr dirty="0" sz="1100" spc="40">
                <a:solidFill>
                  <a:srgbClr val="3489D1"/>
                </a:solidFill>
                <a:latin typeface="Arial"/>
                <a:cs typeface="Arial"/>
              </a:rPr>
              <a:t>Le</a:t>
            </a:r>
            <a:r>
              <a:rPr dirty="0" sz="1100" spc="40">
                <a:solidFill>
                  <a:srgbClr val="3489D1"/>
                </a:solidFill>
                <a:latin typeface="Arial"/>
                <a:cs typeface="Arial"/>
              </a:rPr>
              <a:t>s</a:t>
            </a:r>
            <a:r>
              <a:rPr dirty="0" sz="1100" spc="40">
                <a:solidFill>
                  <a:srgbClr val="3489D1"/>
                </a:solidFill>
                <a:latin typeface="Arial"/>
                <a:cs typeface="Arial"/>
              </a:rPr>
              <a:t> </a:t>
            </a:r>
            <a:r>
              <a:rPr dirty="0" sz="1150" spc="40">
                <a:solidFill>
                  <a:srgbClr val="5295D4"/>
                </a:solidFill>
                <a:latin typeface="Times New Roman"/>
                <a:cs typeface="Times New Roman"/>
              </a:rPr>
              <a:t>«</a:t>
            </a:r>
            <a:r>
              <a:rPr dirty="0" sz="1150" spc="90">
                <a:solidFill>
                  <a:srgbClr val="5295D4"/>
                </a:solidFill>
                <a:latin typeface="Times New Roman"/>
                <a:cs typeface="Times New Roman"/>
              </a:rPr>
              <a:t> </a:t>
            </a:r>
            <a:r>
              <a:rPr dirty="0" sz="1100" spc="75">
                <a:solidFill>
                  <a:srgbClr val="5295D4"/>
                </a:solidFill>
                <a:latin typeface="Arial"/>
                <a:cs typeface="Arial"/>
              </a:rPr>
              <a:t>choses</a:t>
            </a:r>
            <a:r>
              <a:rPr dirty="0" sz="1100" spc="-50">
                <a:solidFill>
                  <a:srgbClr val="5295D4"/>
                </a:solidFill>
                <a:latin typeface="Arial"/>
                <a:cs typeface="Arial"/>
              </a:rPr>
              <a:t> </a:t>
            </a:r>
            <a:r>
              <a:rPr dirty="0" sz="1350" spc="80">
                <a:solidFill>
                  <a:srgbClr val="3489D1"/>
                </a:solidFill>
                <a:latin typeface="Times New Roman"/>
                <a:cs typeface="Times New Roman"/>
              </a:rPr>
              <a:t>à</a:t>
            </a:r>
            <a:r>
              <a:rPr dirty="0" sz="1350" spc="-40">
                <a:solidFill>
                  <a:srgbClr val="3489D1"/>
                </a:solidFill>
                <a:latin typeface="Times New Roman"/>
                <a:cs typeface="Times New Roman"/>
              </a:rPr>
              <a:t> </a:t>
            </a:r>
            <a:r>
              <a:rPr dirty="0" sz="1100" spc="75">
                <a:solidFill>
                  <a:srgbClr val="3489D1"/>
                </a:solidFill>
                <a:latin typeface="Arial"/>
                <a:cs typeface="Arial"/>
              </a:rPr>
              <a:t>n</a:t>
            </a:r>
            <a:r>
              <a:rPr dirty="0" sz="1100" spc="80">
                <a:solidFill>
                  <a:srgbClr val="3489D1"/>
                </a:solidFill>
                <a:latin typeface="Arial"/>
                <a:cs typeface="Arial"/>
              </a:rPr>
              <a:t>e</a:t>
            </a:r>
            <a:r>
              <a:rPr dirty="0" sz="1100" spc="110">
                <a:solidFill>
                  <a:srgbClr val="3489D1"/>
                </a:solidFill>
                <a:latin typeface="Arial"/>
                <a:cs typeface="Arial"/>
              </a:rPr>
              <a:t> </a:t>
            </a:r>
            <a:r>
              <a:rPr dirty="0" sz="1100" spc="75">
                <a:solidFill>
                  <a:srgbClr val="3489D1"/>
                </a:solidFill>
                <a:latin typeface="Arial"/>
                <a:cs typeface="Arial"/>
              </a:rPr>
              <a:t>pa</a:t>
            </a:r>
            <a:r>
              <a:rPr dirty="0" sz="1100" spc="70">
                <a:solidFill>
                  <a:srgbClr val="3489D1"/>
                </a:solidFill>
                <a:latin typeface="Arial"/>
                <a:cs typeface="Arial"/>
              </a:rPr>
              <a:t>s</a:t>
            </a:r>
            <a:r>
              <a:rPr dirty="0" sz="1100" spc="-50">
                <a:solidFill>
                  <a:srgbClr val="3489D1"/>
                </a:solidFill>
                <a:latin typeface="Arial"/>
                <a:cs typeface="Arial"/>
              </a:rPr>
              <a:t> </a:t>
            </a:r>
            <a:r>
              <a:rPr dirty="0" sz="1100" spc="114">
                <a:solidFill>
                  <a:srgbClr val="3489D1"/>
                </a:solidFill>
                <a:latin typeface="Arial"/>
                <a:cs typeface="Arial"/>
              </a:rPr>
              <a:t>fair</a:t>
            </a:r>
            <a:r>
              <a:rPr dirty="0" sz="1100" spc="195">
                <a:solidFill>
                  <a:srgbClr val="3489D1"/>
                </a:solidFill>
                <a:latin typeface="Arial"/>
                <a:cs typeface="Arial"/>
              </a:rPr>
              <a:t>e</a:t>
            </a:r>
            <a:r>
              <a:rPr dirty="0" sz="1100" spc="50">
                <a:solidFill>
                  <a:srgbClr val="3489D1"/>
                </a:solidFill>
                <a:latin typeface="Arial"/>
                <a:cs typeface="Arial"/>
              </a:rPr>
              <a:t> </a:t>
            </a:r>
            <a:r>
              <a:rPr dirty="0" sz="1150" spc="185">
                <a:solidFill>
                  <a:srgbClr val="6B9ED8"/>
                </a:solidFill>
                <a:latin typeface="Times New Roman"/>
                <a:cs typeface="Times New Roman"/>
              </a:rPr>
              <a:t>»</a:t>
            </a:r>
            <a:r>
              <a:rPr dirty="0" sz="1150" spc="-55">
                <a:solidFill>
                  <a:srgbClr val="6B9ED8"/>
                </a:solidFill>
                <a:latin typeface="Times New Roman"/>
                <a:cs typeface="Times New Roman"/>
              </a:rPr>
              <a:t> </a:t>
            </a:r>
            <a:r>
              <a:rPr dirty="0" sz="1100" spc="190">
                <a:solidFill>
                  <a:srgbClr val="3489D1"/>
                </a:solidFill>
                <a:latin typeface="Arial"/>
                <a:cs typeface="Arial"/>
              </a:rPr>
              <a:t>e</a:t>
            </a:r>
            <a:r>
              <a:rPr dirty="0" sz="1100" spc="95">
                <a:solidFill>
                  <a:srgbClr val="3489D1"/>
                </a:solidFill>
                <a:latin typeface="Arial"/>
                <a:cs typeface="Arial"/>
              </a:rPr>
              <a:t>t</a:t>
            </a:r>
            <a:r>
              <a:rPr dirty="0" sz="1100" spc="-50">
                <a:solidFill>
                  <a:srgbClr val="3489D1"/>
                </a:solidFill>
                <a:latin typeface="Arial"/>
                <a:cs typeface="Arial"/>
              </a:rPr>
              <a:t> </a:t>
            </a:r>
            <a:r>
              <a:rPr dirty="0" sz="1100" spc="120">
                <a:solidFill>
                  <a:srgbClr val="3489D1"/>
                </a:solidFill>
                <a:latin typeface="Arial"/>
                <a:cs typeface="Arial"/>
              </a:rPr>
              <a:t>point</a:t>
            </a:r>
            <a:r>
              <a:rPr dirty="0" sz="1100" spc="145">
                <a:solidFill>
                  <a:srgbClr val="3489D1"/>
                </a:solidFill>
                <a:latin typeface="Arial"/>
                <a:cs typeface="Arial"/>
              </a:rPr>
              <a:t>s</a:t>
            </a:r>
            <a:r>
              <a:rPr dirty="0" sz="1100" spc="35">
                <a:solidFill>
                  <a:srgbClr val="3489D1"/>
                </a:solidFill>
                <a:latin typeface="Arial"/>
                <a:cs typeface="Arial"/>
              </a:rPr>
              <a:t> </a:t>
            </a:r>
            <a:r>
              <a:rPr dirty="0" sz="1100" spc="155">
                <a:solidFill>
                  <a:srgbClr val="3489D1"/>
                </a:solidFill>
                <a:latin typeface="Arial"/>
                <a:cs typeface="Arial"/>
              </a:rPr>
              <a:t>d</a:t>
            </a:r>
            <a:r>
              <a:rPr dirty="0" sz="1100" spc="160">
                <a:solidFill>
                  <a:srgbClr val="3489D1"/>
                </a:solidFill>
                <a:latin typeface="Arial"/>
                <a:cs typeface="Arial"/>
              </a:rPr>
              <a:t>e</a:t>
            </a:r>
            <a:r>
              <a:rPr dirty="0" sz="1100" spc="-125">
                <a:solidFill>
                  <a:srgbClr val="3489D1"/>
                </a:solidFill>
                <a:latin typeface="Arial"/>
                <a:cs typeface="Arial"/>
              </a:rPr>
              <a:t> </a:t>
            </a:r>
            <a:r>
              <a:rPr dirty="0" sz="1100" spc="65">
                <a:solidFill>
                  <a:srgbClr val="3489D1"/>
                </a:solidFill>
                <a:latin typeface="Arial"/>
                <a:cs typeface="Arial"/>
              </a:rPr>
              <a:t>vigîtance</a:t>
            </a:r>
            <a:endParaRPr sz="1100">
              <a:latin typeface="Arial"/>
              <a:cs typeface="Arial"/>
            </a:endParaRPr>
          </a:p>
          <a:p>
            <a:pPr marL="12700" marR="10160" indent="4445">
              <a:lnSpc>
                <a:spcPct val="129800"/>
              </a:lnSpc>
              <a:spcBef>
                <a:spcPts val="355"/>
              </a:spcBef>
            </a:pPr>
            <a:r>
              <a:rPr dirty="0" sz="1100" spc="30">
                <a:solidFill>
                  <a:srgbClr val="4F7783"/>
                </a:solidFill>
                <a:latin typeface="Arial"/>
                <a:cs typeface="Arial"/>
              </a:rPr>
              <a:t>Il</a:t>
            </a:r>
            <a:r>
              <a:rPr dirty="0" sz="1100" spc="-60">
                <a:solidFill>
                  <a:srgbClr val="4F7783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212342"/>
                </a:solidFill>
                <a:latin typeface="Arial"/>
                <a:cs typeface="Arial"/>
              </a:rPr>
              <a:t>est</a:t>
            </a:r>
            <a:r>
              <a:rPr dirty="0" sz="1100" spc="-105">
                <a:solidFill>
                  <a:srgbClr val="212342"/>
                </a:solidFill>
                <a:latin typeface="Arial"/>
                <a:cs typeface="Arial"/>
              </a:rPr>
              <a:t> </a:t>
            </a:r>
            <a:r>
              <a:rPr dirty="0" sz="1100" spc="30">
                <a:solidFill>
                  <a:srgbClr val="414F5D"/>
                </a:solidFill>
                <a:latin typeface="Arial"/>
                <a:cs typeface="Arial"/>
              </a:rPr>
              <a:t>t</a:t>
            </a:r>
            <a:r>
              <a:rPr dirty="0" sz="1100" spc="30">
                <a:solidFill>
                  <a:srgbClr val="5D2842"/>
                </a:solidFill>
                <a:latin typeface="Arial"/>
                <a:cs typeface="Arial"/>
              </a:rPr>
              <a:t>r</a:t>
            </a:r>
            <a:r>
              <a:rPr dirty="0" sz="1100" spc="30">
                <a:solidFill>
                  <a:srgbClr val="3A2D49"/>
                </a:solidFill>
                <a:latin typeface="Arial"/>
                <a:cs typeface="Arial"/>
              </a:rPr>
              <a:t>è</a:t>
            </a:r>
            <a:r>
              <a:rPr dirty="0" sz="1100" spc="30">
                <a:solidFill>
                  <a:srgbClr val="414F5D"/>
                </a:solidFill>
                <a:latin typeface="Arial"/>
                <a:cs typeface="Arial"/>
              </a:rPr>
              <a:t>s</a:t>
            </a:r>
            <a:r>
              <a:rPr dirty="0" sz="1100" spc="-110">
                <a:solidFill>
                  <a:srgbClr val="414F5D"/>
                </a:solidFill>
                <a:latin typeface="Arial"/>
                <a:cs typeface="Arial"/>
              </a:rPr>
              <a:t> </a:t>
            </a:r>
            <a:r>
              <a:rPr dirty="0" sz="1100" spc="20">
                <a:solidFill>
                  <a:srgbClr val="627260"/>
                </a:solidFill>
                <a:latin typeface="Arial"/>
                <a:cs typeface="Arial"/>
              </a:rPr>
              <a:t>i</a:t>
            </a:r>
            <a:r>
              <a:rPr dirty="0" sz="1100" spc="20">
                <a:solidFill>
                  <a:srgbClr val="3A2D49"/>
                </a:solidFill>
                <a:latin typeface="Arial"/>
                <a:cs typeface="Arial"/>
              </a:rPr>
              <a:t>m</a:t>
            </a:r>
            <a:r>
              <a:rPr dirty="0" sz="1100" spc="20">
                <a:solidFill>
                  <a:srgbClr val="263D67"/>
                </a:solidFill>
                <a:latin typeface="Arial"/>
                <a:cs typeface="Arial"/>
              </a:rPr>
              <a:t>p</a:t>
            </a:r>
            <a:r>
              <a:rPr dirty="0" sz="1100" spc="20">
                <a:solidFill>
                  <a:srgbClr val="3A2D49"/>
                </a:solidFill>
                <a:latin typeface="Arial"/>
                <a:cs typeface="Arial"/>
              </a:rPr>
              <a:t>o</a:t>
            </a:r>
            <a:r>
              <a:rPr dirty="0" sz="1100" spc="20">
                <a:solidFill>
                  <a:srgbClr val="414F5D"/>
                </a:solidFill>
                <a:latin typeface="Arial"/>
                <a:cs typeface="Arial"/>
              </a:rPr>
              <a:t>rtan</a:t>
            </a:r>
            <a:r>
              <a:rPr dirty="0" sz="1100" spc="20">
                <a:solidFill>
                  <a:srgbClr val="1A0749"/>
                </a:solidFill>
                <a:latin typeface="Arial"/>
                <a:cs typeface="Arial"/>
              </a:rPr>
              <a:t>t</a:t>
            </a:r>
            <a:r>
              <a:rPr dirty="0" sz="1100" spc="65">
                <a:solidFill>
                  <a:srgbClr val="1A0749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3A2D49"/>
                </a:solidFill>
                <a:latin typeface="Arial"/>
                <a:cs typeface="Arial"/>
              </a:rPr>
              <a:t>q</a:t>
            </a:r>
            <a:r>
              <a:rPr dirty="0" sz="1100">
                <a:solidFill>
                  <a:srgbClr val="59565D"/>
                </a:solidFill>
                <a:latin typeface="Arial"/>
                <a:cs typeface="Arial"/>
              </a:rPr>
              <a:t>u</a:t>
            </a:r>
            <a:r>
              <a:rPr dirty="0" sz="1100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-70">
                <a:solidFill>
                  <a:srgbClr val="3A2D49"/>
                </a:solidFill>
                <a:latin typeface="Arial"/>
                <a:cs typeface="Arial"/>
              </a:rPr>
              <a:t> </a:t>
            </a:r>
            <a:r>
              <a:rPr dirty="0" sz="1100" spc="30">
                <a:solidFill>
                  <a:srgbClr val="890738"/>
                </a:solidFill>
                <a:latin typeface="Arial"/>
                <a:cs typeface="Arial"/>
              </a:rPr>
              <a:t>l</a:t>
            </a:r>
            <a:r>
              <a:rPr dirty="0" sz="1100" spc="30">
                <a:solidFill>
                  <a:srgbClr val="5D2842"/>
                </a:solidFill>
                <a:latin typeface="Arial"/>
                <a:cs typeface="Arial"/>
              </a:rPr>
              <a:t>'</a:t>
            </a:r>
            <a:r>
              <a:rPr dirty="0" sz="1100" spc="30">
                <a:solidFill>
                  <a:srgbClr val="414F5D"/>
                </a:solidFill>
                <a:latin typeface="Arial"/>
                <a:cs typeface="Arial"/>
              </a:rPr>
              <a:t>o</a:t>
            </a:r>
            <a:r>
              <a:rPr dirty="0" sz="1100" spc="30">
                <a:solidFill>
                  <a:srgbClr val="3F1836"/>
                </a:solidFill>
                <a:latin typeface="Arial"/>
                <a:cs typeface="Arial"/>
              </a:rPr>
              <a:t>péra</a:t>
            </a:r>
            <a:r>
              <a:rPr dirty="0" sz="1100" spc="30">
                <a:solidFill>
                  <a:srgbClr val="59565D"/>
                </a:solidFill>
                <a:latin typeface="Arial"/>
                <a:cs typeface="Arial"/>
              </a:rPr>
              <a:t>t</a:t>
            </a:r>
            <a:r>
              <a:rPr dirty="0" sz="1100" spc="30">
                <a:solidFill>
                  <a:srgbClr val="3A2D49"/>
                </a:solidFill>
                <a:latin typeface="Arial"/>
                <a:cs typeface="Arial"/>
              </a:rPr>
              <a:t>eu</a:t>
            </a:r>
            <a:r>
              <a:rPr dirty="0" sz="1100" spc="30">
                <a:solidFill>
                  <a:srgbClr val="627260"/>
                </a:solidFill>
                <a:latin typeface="Arial"/>
                <a:cs typeface="Arial"/>
              </a:rPr>
              <a:t>r</a:t>
            </a:r>
            <a:r>
              <a:rPr dirty="0" sz="1100" spc="-135">
                <a:solidFill>
                  <a:srgbClr val="627260"/>
                </a:solidFill>
                <a:latin typeface="Arial"/>
                <a:cs typeface="Arial"/>
              </a:rPr>
              <a:t> </a:t>
            </a:r>
            <a:r>
              <a:rPr dirty="0" sz="1100" spc="20">
                <a:solidFill>
                  <a:srgbClr val="3A2D49"/>
                </a:solidFill>
                <a:latin typeface="Arial"/>
                <a:cs typeface="Arial"/>
              </a:rPr>
              <a:t>n</a:t>
            </a:r>
            <a:r>
              <a:rPr dirty="0" sz="1100" spc="20">
                <a:solidFill>
                  <a:srgbClr val="575B7B"/>
                </a:solidFill>
                <a:latin typeface="Arial"/>
                <a:cs typeface="Arial"/>
              </a:rPr>
              <a:t>'</a:t>
            </a:r>
            <a:r>
              <a:rPr dirty="0" sz="1100" spc="20">
                <a:solidFill>
                  <a:srgbClr val="627260"/>
                </a:solidFill>
                <a:latin typeface="Arial"/>
                <a:cs typeface="Arial"/>
              </a:rPr>
              <a:t>i</a:t>
            </a:r>
            <a:r>
              <a:rPr dirty="0" sz="1100" spc="20">
                <a:solidFill>
                  <a:srgbClr val="3A2D49"/>
                </a:solidFill>
                <a:latin typeface="Arial"/>
                <a:cs typeface="Arial"/>
              </a:rPr>
              <a:t>nfl</a:t>
            </a:r>
            <a:r>
              <a:rPr dirty="0" sz="1100" spc="20">
                <a:solidFill>
                  <a:srgbClr val="414F5D"/>
                </a:solidFill>
                <a:latin typeface="Arial"/>
                <a:cs typeface="Arial"/>
              </a:rPr>
              <a:t>u</a:t>
            </a:r>
            <a:r>
              <a:rPr dirty="0" sz="1100" spc="20">
                <a:solidFill>
                  <a:srgbClr val="3A2D49"/>
                </a:solidFill>
                <a:latin typeface="Arial"/>
                <a:cs typeface="Arial"/>
              </a:rPr>
              <a:t>ence</a:t>
            </a:r>
            <a:r>
              <a:rPr dirty="0" sz="1100" spc="-70">
                <a:solidFill>
                  <a:srgbClr val="3A2D49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263D67"/>
                </a:solidFill>
                <a:latin typeface="Arial"/>
                <a:cs typeface="Arial"/>
              </a:rPr>
              <a:t>p</a:t>
            </a:r>
            <a:r>
              <a:rPr dirty="0" sz="1100" spc="-25">
                <a:solidFill>
                  <a:srgbClr val="3F1836"/>
                </a:solidFill>
                <a:latin typeface="Arial"/>
                <a:cs typeface="Arial"/>
              </a:rPr>
              <a:t>as</a:t>
            </a:r>
            <a:r>
              <a:rPr dirty="0" sz="1100" spc="-110">
                <a:solidFill>
                  <a:srgbClr val="3F1836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890738"/>
                </a:solidFill>
                <a:latin typeface="Arial"/>
                <a:cs typeface="Arial"/>
              </a:rPr>
              <a:t>l</a:t>
            </a:r>
            <a:r>
              <a:rPr dirty="0" sz="1100" spc="15">
                <a:solidFill>
                  <a:srgbClr val="3A2D49"/>
                </a:solidFill>
                <a:latin typeface="Arial"/>
                <a:cs typeface="Arial"/>
              </a:rPr>
              <a:t>es</a:t>
            </a:r>
            <a:r>
              <a:rPr dirty="0" sz="1100" spc="15">
                <a:solidFill>
                  <a:srgbClr val="181F70"/>
                </a:solidFill>
                <a:latin typeface="Arial"/>
                <a:cs typeface="Arial"/>
              </a:rPr>
              <a:t>r</a:t>
            </a:r>
            <a:r>
              <a:rPr dirty="0" sz="1100" spc="15">
                <a:solidFill>
                  <a:srgbClr val="3A2D49"/>
                </a:solidFill>
                <a:latin typeface="Arial"/>
                <a:cs typeface="Arial"/>
              </a:rPr>
              <a:t>ép</a:t>
            </a:r>
            <a:r>
              <a:rPr dirty="0" sz="1100" spc="15">
                <a:solidFill>
                  <a:srgbClr val="59565D"/>
                </a:solidFill>
                <a:latin typeface="Arial"/>
                <a:cs typeface="Arial"/>
              </a:rPr>
              <a:t>ons</a:t>
            </a:r>
            <a:r>
              <a:rPr dirty="0" sz="1100" spc="15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15">
                <a:solidFill>
                  <a:srgbClr val="414F5D"/>
                </a:solidFill>
                <a:latin typeface="Arial"/>
                <a:cs typeface="Arial"/>
              </a:rPr>
              <a:t>s</a:t>
            </a:r>
            <a:r>
              <a:rPr dirty="0" sz="1100" spc="-75">
                <a:solidFill>
                  <a:srgbClr val="414F5D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59565D"/>
                </a:solidFill>
                <a:latin typeface="Arial"/>
                <a:cs typeface="Arial"/>
              </a:rPr>
              <a:t>d</a:t>
            </a:r>
            <a:r>
              <a:rPr dirty="0" sz="1100" spc="5">
                <a:solidFill>
                  <a:srgbClr val="3A2D49"/>
                </a:solidFill>
                <a:latin typeface="Arial"/>
                <a:cs typeface="Arial"/>
              </a:rPr>
              <a:t>u</a:t>
            </a:r>
            <a:r>
              <a:rPr dirty="0" sz="1100" spc="-75">
                <a:solidFill>
                  <a:srgbClr val="3A2D49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263D67"/>
                </a:solidFill>
                <a:latin typeface="Arial"/>
                <a:cs typeface="Arial"/>
              </a:rPr>
              <a:t>b</a:t>
            </a:r>
            <a:r>
              <a:rPr dirty="0" sz="1100" spc="10">
                <a:solidFill>
                  <a:srgbClr val="3A2D49"/>
                </a:solidFill>
                <a:latin typeface="Arial"/>
                <a:cs typeface="Arial"/>
              </a:rPr>
              <a:t>éné</a:t>
            </a:r>
            <a:r>
              <a:rPr dirty="0" sz="1100" spc="10">
                <a:solidFill>
                  <a:srgbClr val="1A0749"/>
                </a:solidFill>
                <a:latin typeface="Arial"/>
                <a:cs typeface="Arial"/>
              </a:rPr>
              <a:t>fi</a:t>
            </a:r>
            <a:r>
              <a:rPr dirty="0" sz="1100" spc="10">
                <a:solidFill>
                  <a:srgbClr val="212342"/>
                </a:solidFill>
                <a:latin typeface="Arial"/>
                <a:cs typeface="Arial"/>
              </a:rPr>
              <a:t>ci</a:t>
            </a:r>
            <a:r>
              <a:rPr dirty="0" sz="1100" spc="10">
                <a:solidFill>
                  <a:srgbClr val="414F5D"/>
                </a:solidFill>
                <a:latin typeface="Arial"/>
                <a:cs typeface="Arial"/>
              </a:rPr>
              <a:t>ai</a:t>
            </a:r>
            <a:r>
              <a:rPr dirty="0" sz="1100" spc="10">
                <a:solidFill>
                  <a:srgbClr val="5D2842"/>
                </a:solidFill>
                <a:latin typeface="Arial"/>
                <a:cs typeface="Arial"/>
              </a:rPr>
              <a:t>r</a:t>
            </a:r>
            <a:r>
              <a:rPr dirty="0" sz="1100" spc="10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-140">
                <a:solidFill>
                  <a:srgbClr val="3A2D49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10">
                <a:solidFill>
                  <a:srgbClr val="1A0749"/>
                </a:solidFill>
                <a:latin typeface="Arial"/>
                <a:cs typeface="Arial"/>
              </a:rPr>
              <a:t>t</a:t>
            </a:r>
            <a:r>
              <a:rPr dirty="0" sz="1100" spc="65">
                <a:solidFill>
                  <a:srgbClr val="1A0749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3A2D49"/>
                </a:solidFill>
                <a:latin typeface="Arial"/>
                <a:cs typeface="Arial"/>
              </a:rPr>
              <a:t>q</a:t>
            </a:r>
            <a:r>
              <a:rPr dirty="0" sz="1100">
                <a:solidFill>
                  <a:srgbClr val="59565D"/>
                </a:solidFill>
                <a:latin typeface="Arial"/>
                <a:cs typeface="Arial"/>
              </a:rPr>
              <a:t>u</a:t>
            </a:r>
            <a:r>
              <a:rPr dirty="0" sz="1100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-70">
                <a:solidFill>
                  <a:srgbClr val="3A2D49"/>
                </a:solidFill>
                <a:latin typeface="Arial"/>
                <a:cs typeface="Arial"/>
              </a:rPr>
              <a:t> </a:t>
            </a:r>
            <a:r>
              <a:rPr dirty="0" sz="1100" spc="55">
                <a:solidFill>
                  <a:srgbClr val="890738"/>
                </a:solidFill>
                <a:latin typeface="Arial"/>
                <a:cs typeface="Arial"/>
              </a:rPr>
              <a:t>l</a:t>
            </a:r>
            <a:r>
              <a:rPr dirty="0" sz="1100" spc="55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-70">
                <a:solidFill>
                  <a:srgbClr val="3A2D49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59565D"/>
                </a:solidFill>
                <a:latin typeface="Arial"/>
                <a:cs typeface="Arial"/>
              </a:rPr>
              <a:t>b</a:t>
            </a:r>
            <a:r>
              <a:rPr dirty="0" sz="1100" spc="10">
                <a:solidFill>
                  <a:srgbClr val="3A2D49"/>
                </a:solidFill>
                <a:latin typeface="Arial"/>
                <a:cs typeface="Arial"/>
              </a:rPr>
              <a:t>én</a:t>
            </a:r>
            <a:r>
              <a:rPr dirty="0" sz="1100" spc="10">
                <a:solidFill>
                  <a:srgbClr val="212342"/>
                </a:solidFill>
                <a:latin typeface="Arial"/>
                <a:cs typeface="Arial"/>
              </a:rPr>
              <a:t>é</a:t>
            </a:r>
            <a:r>
              <a:rPr dirty="0" sz="1100" spc="10">
                <a:solidFill>
                  <a:srgbClr val="59565D"/>
                </a:solidFill>
                <a:latin typeface="Arial"/>
                <a:cs typeface="Arial"/>
              </a:rPr>
              <a:t>fi</a:t>
            </a:r>
            <a:r>
              <a:rPr dirty="0" sz="1100" spc="10">
                <a:solidFill>
                  <a:srgbClr val="3A2D49"/>
                </a:solidFill>
                <a:latin typeface="Arial"/>
                <a:cs typeface="Arial"/>
              </a:rPr>
              <a:t>c</a:t>
            </a:r>
            <a:r>
              <a:rPr dirty="0" sz="1100" spc="10">
                <a:solidFill>
                  <a:srgbClr val="627260"/>
                </a:solidFill>
                <a:latin typeface="Arial"/>
                <a:cs typeface="Arial"/>
              </a:rPr>
              <a:t>i</a:t>
            </a:r>
            <a:r>
              <a:rPr dirty="0" sz="1100" spc="10">
                <a:solidFill>
                  <a:srgbClr val="3F1836"/>
                </a:solidFill>
                <a:latin typeface="Arial"/>
                <a:cs typeface="Arial"/>
              </a:rPr>
              <a:t>a</a:t>
            </a:r>
            <a:r>
              <a:rPr dirty="0" sz="1100" spc="10">
                <a:solidFill>
                  <a:srgbClr val="1F016B"/>
                </a:solidFill>
                <a:latin typeface="Arial"/>
                <a:cs typeface="Arial"/>
              </a:rPr>
              <a:t>i</a:t>
            </a:r>
            <a:r>
              <a:rPr dirty="0" sz="1100" spc="10">
                <a:solidFill>
                  <a:srgbClr val="59565D"/>
                </a:solidFill>
                <a:latin typeface="Arial"/>
                <a:cs typeface="Arial"/>
              </a:rPr>
              <a:t>r</a:t>
            </a:r>
            <a:r>
              <a:rPr dirty="0" sz="1100" spc="10">
                <a:solidFill>
                  <a:srgbClr val="212342"/>
                </a:solidFill>
                <a:latin typeface="Arial"/>
                <a:cs typeface="Arial"/>
              </a:rPr>
              <a:t>e </a:t>
            </a:r>
            <a:r>
              <a:rPr dirty="0" sz="1100" spc="-290">
                <a:solidFill>
                  <a:srgbClr val="212342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414F5D"/>
                </a:solidFill>
                <a:latin typeface="Arial"/>
                <a:cs typeface="Arial"/>
              </a:rPr>
              <a:t>ait</a:t>
            </a:r>
            <a:r>
              <a:rPr dirty="0" sz="1100" spc="80">
                <a:solidFill>
                  <a:srgbClr val="414F5D"/>
                </a:solidFill>
                <a:latin typeface="Arial"/>
                <a:cs typeface="Arial"/>
              </a:rPr>
              <a:t> </a:t>
            </a:r>
            <a:r>
              <a:rPr dirty="0" sz="1100" spc="55">
                <a:solidFill>
                  <a:srgbClr val="070789"/>
                </a:solidFill>
                <a:latin typeface="Arial"/>
                <a:cs typeface="Arial"/>
              </a:rPr>
              <a:t>l</a:t>
            </a:r>
            <a:r>
              <a:rPr dirty="0" sz="1100" spc="55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-120">
                <a:solidFill>
                  <a:srgbClr val="3A2D49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414F5D"/>
                </a:solidFill>
                <a:latin typeface="Arial"/>
                <a:cs typeface="Arial"/>
              </a:rPr>
              <a:t>t</a:t>
            </a:r>
            <a:r>
              <a:rPr dirty="0" sz="1100" spc="5">
                <a:solidFill>
                  <a:srgbClr val="3A2D49"/>
                </a:solidFill>
                <a:latin typeface="Arial"/>
                <a:cs typeface="Arial"/>
              </a:rPr>
              <a:t>em</a:t>
            </a:r>
            <a:r>
              <a:rPr dirty="0" sz="1100" spc="5">
                <a:solidFill>
                  <a:srgbClr val="263D67"/>
                </a:solidFill>
                <a:latin typeface="Arial"/>
                <a:cs typeface="Arial"/>
              </a:rPr>
              <a:t>p</a:t>
            </a:r>
            <a:r>
              <a:rPr dirty="0" sz="1100" spc="5">
                <a:solidFill>
                  <a:srgbClr val="3A2D49"/>
                </a:solidFill>
                <a:latin typeface="Arial"/>
                <a:cs typeface="Arial"/>
              </a:rPr>
              <a:t>snéce</a:t>
            </a:r>
            <a:r>
              <a:rPr dirty="0" sz="1100" spc="5">
                <a:solidFill>
                  <a:srgbClr val="414F5D"/>
                </a:solidFill>
                <a:latin typeface="Arial"/>
                <a:cs typeface="Arial"/>
              </a:rPr>
              <a:t>s</a:t>
            </a:r>
            <a:r>
              <a:rPr dirty="0" sz="1100" spc="5">
                <a:solidFill>
                  <a:srgbClr val="3A2D49"/>
                </a:solidFill>
                <a:latin typeface="Arial"/>
                <a:cs typeface="Arial"/>
              </a:rPr>
              <a:t>sa</a:t>
            </a:r>
            <a:r>
              <a:rPr dirty="0" sz="1100" spc="5">
                <a:solidFill>
                  <a:srgbClr val="627260"/>
                </a:solidFill>
                <a:latin typeface="Arial"/>
                <a:cs typeface="Arial"/>
              </a:rPr>
              <a:t>ir</a:t>
            </a:r>
            <a:r>
              <a:rPr dirty="0" sz="1100" spc="5">
                <a:solidFill>
                  <a:srgbClr val="3A2D49"/>
                </a:solidFill>
                <a:latin typeface="Arial"/>
                <a:cs typeface="Arial"/>
              </a:rPr>
              <a:t>e</a:t>
            </a:r>
            <a:r>
              <a:rPr dirty="0" sz="1100" spc="-80">
                <a:solidFill>
                  <a:srgbClr val="3A2D49"/>
                </a:solidFill>
                <a:latin typeface="Arial"/>
                <a:cs typeface="Arial"/>
              </a:rPr>
              <a:t> </a:t>
            </a:r>
            <a:r>
              <a:rPr dirty="0" sz="1100" spc="30">
                <a:solidFill>
                  <a:srgbClr val="3A2D49"/>
                </a:solidFill>
                <a:latin typeface="Arial"/>
                <a:cs typeface="Arial"/>
              </a:rPr>
              <a:t>po</a:t>
            </a:r>
            <a:r>
              <a:rPr dirty="0" sz="1100" spc="30">
                <a:solidFill>
                  <a:srgbClr val="414F5D"/>
                </a:solidFill>
                <a:latin typeface="Arial"/>
                <a:cs typeface="Arial"/>
              </a:rPr>
              <a:t>u</a:t>
            </a:r>
            <a:r>
              <a:rPr dirty="0" sz="1100" spc="30">
                <a:solidFill>
                  <a:srgbClr val="181F70"/>
                </a:solidFill>
                <a:latin typeface="Arial"/>
                <a:cs typeface="Arial"/>
              </a:rPr>
              <a:t>r</a:t>
            </a:r>
            <a:r>
              <a:rPr dirty="0" sz="1100" spc="-35">
                <a:solidFill>
                  <a:srgbClr val="181F70"/>
                </a:solidFill>
                <a:latin typeface="Arial"/>
                <a:cs typeface="Arial"/>
              </a:rPr>
              <a:t> </a:t>
            </a:r>
            <a:r>
              <a:rPr dirty="0" sz="1100" spc="25">
                <a:solidFill>
                  <a:srgbClr val="181F70"/>
                </a:solidFill>
                <a:latin typeface="Arial"/>
                <a:cs typeface="Arial"/>
              </a:rPr>
              <a:t>r</a:t>
            </a:r>
            <a:r>
              <a:rPr dirty="0" sz="1100" spc="25">
                <a:solidFill>
                  <a:srgbClr val="212342"/>
                </a:solidFill>
                <a:latin typeface="Arial"/>
                <a:cs typeface="Arial"/>
              </a:rPr>
              <a:t>e</a:t>
            </a:r>
            <a:r>
              <a:rPr dirty="0" sz="1100" spc="25">
                <a:solidFill>
                  <a:srgbClr val="414F5D"/>
                </a:solidFill>
                <a:latin typeface="Arial"/>
                <a:cs typeface="Arial"/>
              </a:rPr>
              <a:t>m</a:t>
            </a:r>
            <a:r>
              <a:rPr dirty="0" sz="1100" spc="25">
                <a:solidFill>
                  <a:srgbClr val="627260"/>
                </a:solidFill>
                <a:latin typeface="Arial"/>
                <a:cs typeface="Arial"/>
              </a:rPr>
              <a:t>pli</a:t>
            </a:r>
            <a:r>
              <a:rPr dirty="0" sz="1100" spc="25">
                <a:solidFill>
                  <a:srgbClr val="5D2842"/>
                </a:solidFill>
                <a:latin typeface="Arial"/>
                <a:cs typeface="Arial"/>
              </a:rPr>
              <a:t>r</a:t>
            </a:r>
            <a:r>
              <a:rPr dirty="0" sz="1100" spc="-35">
                <a:solidFill>
                  <a:srgbClr val="5D2842"/>
                </a:solidFill>
                <a:latin typeface="Arial"/>
                <a:cs typeface="Arial"/>
              </a:rPr>
              <a:t> </a:t>
            </a:r>
            <a:r>
              <a:rPr dirty="0" sz="1100" spc="55">
                <a:solidFill>
                  <a:srgbClr val="070789"/>
                </a:solidFill>
                <a:latin typeface="Arial"/>
                <a:cs typeface="Arial"/>
              </a:rPr>
              <a:t>l</a:t>
            </a:r>
            <a:r>
              <a:rPr dirty="0" sz="1100" spc="55">
                <a:solidFill>
                  <a:srgbClr val="212342"/>
                </a:solidFill>
                <a:latin typeface="Arial"/>
                <a:cs typeface="Arial"/>
              </a:rPr>
              <a:t>e</a:t>
            </a:r>
            <a:r>
              <a:rPr dirty="0" sz="1100" spc="-145">
                <a:solidFill>
                  <a:srgbClr val="212342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5D2842"/>
                </a:solidFill>
                <a:latin typeface="Arial"/>
                <a:cs typeface="Arial"/>
              </a:rPr>
              <a:t>q</a:t>
            </a:r>
            <a:r>
              <a:rPr dirty="0" sz="1100" spc="15">
                <a:solidFill>
                  <a:srgbClr val="59565D"/>
                </a:solidFill>
                <a:latin typeface="Arial"/>
                <a:cs typeface="Arial"/>
              </a:rPr>
              <a:t>u</a:t>
            </a:r>
            <a:r>
              <a:rPr dirty="0" sz="1100" spc="15">
                <a:solidFill>
                  <a:srgbClr val="212342"/>
                </a:solidFill>
                <a:latin typeface="Arial"/>
                <a:cs typeface="Arial"/>
              </a:rPr>
              <a:t>e</a:t>
            </a:r>
            <a:r>
              <a:rPr dirty="0" sz="1100" spc="15">
                <a:solidFill>
                  <a:srgbClr val="3A2D49"/>
                </a:solidFill>
                <a:latin typeface="Arial"/>
                <a:cs typeface="Arial"/>
              </a:rPr>
              <a:t>s</a:t>
            </a:r>
            <a:r>
              <a:rPr dirty="0" sz="1100" spc="15">
                <a:solidFill>
                  <a:srgbClr val="414F5D"/>
                </a:solidFill>
                <a:latin typeface="Arial"/>
                <a:cs typeface="Arial"/>
              </a:rPr>
              <a:t>ti</a:t>
            </a:r>
            <a:r>
              <a:rPr dirty="0" sz="1100" spc="15">
                <a:solidFill>
                  <a:srgbClr val="3A2D49"/>
                </a:solidFill>
                <a:latin typeface="Arial"/>
                <a:cs typeface="Arial"/>
              </a:rPr>
              <a:t>o</a:t>
            </a:r>
            <a:r>
              <a:rPr dirty="0" sz="1100" spc="15">
                <a:solidFill>
                  <a:srgbClr val="59565D"/>
                </a:solidFill>
                <a:latin typeface="Arial"/>
                <a:cs typeface="Arial"/>
              </a:rPr>
              <a:t>nn</a:t>
            </a:r>
            <a:r>
              <a:rPr dirty="0" sz="1100" spc="15">
                <a:solidFill>
                  <a:srgbClr val="3F1836"/>
                </a:solidFill>
                <a:latin typeface="Arial"/>
                <a:cs typeface="Arial"/>
              </a:rPr>
              <a:t>a</a:t>
            </a:r>
            <a:r>
              <a:rPr dirty="0" sz="1100" spc="15">
                <a:solidFill>
                  <a:srgbClr val="1F016B"/>
                </a:solidFill>
                <a:latin typeface="Arial"/>
                <a:cs typeface="Arial"/>
              </a:rPr>
              <a:t>i</a:t>
            </a:r>
            <a:r>
              <a:rPr dirty="0" sz="1100" spc="15">
                <a:solidFill>
                  <a:srgbClr val="627260"/>
                </a:solidFill>
                <a:latin typeface="Arial"/>
                <a:cs typeface="Arial"/>
              </a:rPr>
              <a:t>r</a:t>
            </a:r>
            <a:r>
              <a:rPr dirty="0" sz="1100" spc="15">
                <a:solidFill>
                  <a:srgbClr val="212342"/>
                </a:solidFill>
                <a:latin typeface="Arial"/>
                <a:cs typeface="Arial"/>
              </a:rPr>
              <a:t>e</a:t>
            </a:r>
            <a:r>
              <a:rPr dirty="0" sz="1100" spc="15">
                <a:solidFill>
                  <a:srgbClr val="1A0749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Annick DI SCALA</dc:creator>
  <dcterms:created xsi:type="dcterms:W3CDTF">2021-11-23T11:39:04Z</dcterms:created>
  <dcterms:modified xsi:type="dcterms:W3CDTF">2021-11-23T11:39:04Z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2021-11-23T00:00:00Z</vt:filetime>
  </property>
  <property fmtid="{D5CDD505-2E9C-101B-9397-08002B2CF9AE}" pid="3" name="Creator">
    <vt:lpwstr>Acrobat PDFMaker 21 pour Word</vt:lpwstr>
  </property>
  <property fmtid="{D5CDD505-2E9C-101B-9397-08002B2CF9AE}" pid="4" name="LastSaved">
    <vt:filetime>2021-11-23T00:00:00Z</vt:filetime>
  </property>
</Properties>
</file>