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29856" y="10431843"/>
            <a:ext cx="153670" cy="153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776" y="9930193"/>
            <a:ext cx="711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spc="-5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60" y="573248"/>
            <a:ext cx="7279160" cy="973102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9776" y="9930193"/>
            <a:ext cx="711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spc="-5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876" y="480244"/>
            <a:ext cx="6469377" cy="972990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7076" y="9882631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14747" y="818439"/>
            <a:ext cx="7045959" cy="7778115"/>
            <a:chOff x="514747" y="818439"/>
            <a:chExt cx="7045959" cy="77781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747" y="818439"/>
              <a:ext cx="6759068" cy="726956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84060" y="7938135"/>
              <a:ext cx="476503" cy="65785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7076" y="9882631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425" y="678827"/>
            <a:ext cx="6801263" cy="24543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7483" y="3463625"/>
            <a:ext cx="1709024" cy="45327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821" y="4447886"/>
            <a:ext cx="6801831" cy="28686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1932" y="7715250"/>
            <a:ext cx="7026272" cy="268096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0116" y="764563"/>
            <a:ext cx="3483949" cy="194200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2402" y="3024506"/>
            <a:ext cx="6730446" cy="50192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z="1100" spc="-5" dirty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z="1100" spc="-5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</Words>
  <Application>Microsoft Office PowerPoint</Application>
  <PresentationFormat>Personnalisé</PresentationFormat>
  <Paragraphs>10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DI SCALA</dc:creator>
  <cp:lastModifiedBy>Annick DI SCALA</cp:lastModifiedBy>
  <cp:revision>1</cp:revision>
  <dcterms:created xsi:type="dcterms:W3CDTF">2021-11-23T11:20:44Z</dcterms:created>
  <dcterms:modified xsi:type="dcterms:W3CDTF">2021-11-23T12:15:44Z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