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276350"/>
            <a:ext cx="7546975" cy="940497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0" y="14592"/>
            <a:ext cx="7546975" cy="1263015"/>
          </a:xfrm>
          <a:custGeom>
            <a:avLst/>
            <a:gdLst/>
            <a:ahLst/>
            <a:cxnLst/>
            <a:rect l="l" t="t" r="r" b="b"/>
            <a:pathLst>
              <a:path w="7546975" h="1263015">
                <a:moveTo>
                  <a:pt x="7546975" y="0"/>
                </a:moveTo>
                <a:lnTo>
                  <a:pt x="0" y="0"/>
                </a:lnTo>
                <a:lnTo>
                  <a:pt x="0" y="1262392"/>
                </a:lnTo>
                <a:lnTo>
                  <a:pt x="7546975" y="1262392"/>
                </a:lnTo>
                <a:lnTo>
                  <a:pt x="7546975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91182" y="440689"/>
            <a:ext cx="333756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b="1" spc="-5" dirty="0">
                <a:solidFill>
                  <a:srgbClr val="313D4F"/>
                </a:solidFill>
                <a:latin typeface="Calibri"/>
                <a:cs typeface="Calibri"/>
              </a:rPr>
              <a:t>ECHELLE</a:t>
            </a:r>
            <a:r>
              <a:rPr sz="2200" b="1" spc="-15" dirty="0">
                <a:solidFill>
                  <a:srgbClr val="313D4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313D4F"/>
                </a:solidFill>
                <a:latin typeface="Calibri"/>
                <a:cs typeface="Calibri"/>
              </a:rPr>
              <a:t>DE</a:t>
            </a:r>
            <a:r>
              <a:rPr sz="2200" b="1" spc="-10" dirty="0">
                <a:solidFill>
                  <a:srgbClr val="313D4F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313D4F"/>
                </a:solidFill>
                <a:latin typeface="Calibri"/>
                <a:cs typeface="Calibri"/>
              </a:rPr>
              <a:t>BORG</a:t>
            </a:r>
            <a:r>
              <a:rPr sz="2200" b="1" spc="-25" dirty="0">
                <a:solidFill>
                  <a:srgbClr val="313D4F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313D4F"/>
                </a:solidFill>
                <a:latin typeface="Calibri"/>
                <a:cs typeface="Calibri"/>
              </a:rPr>
              <a:t>MODIFIEE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4</Words>
  <Application>Microsoft Office PowerPoint</Application>
  <PresentationFormat>Personnalisé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Annick DI SCALA</dc:creator>
  <cp:lastModifiedBy>Annick DI SCALA</cp:lastModifiedBy>
  <cp:revision>1</cp:revision>
  <dcterms:created xsi:type="dcterms:W3CDTF">2021-11-23T11:21:47Z</dcterms:created>
  <dcterms:modified xsi:type="dcterms:W3CDTF">2021-11-23T12:15:23Z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2021-11-23T00:00:00Z</vt:filetime>
  </property>
  <property fmtid="{D5CDD505-2E9C-101B-9397-08002B2CF9AE}" pid="3" name="Creator">
    <vt:lpwstr>Acrobat PDFMaker 21 pour Word</vt:lpwstr>
  </property>
  <property fmtid="{D5CDD505-2E9C-101B-9397-08002B2CF9AE}" pid="4" name="LastSaved">
    <vt:filetime>2021-11-23T00:00:00Z</vt:filetime>
  </property>
</Properties>
</file>