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43429" y="234187"/>
            <a:ext cx="3383915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solidFill>
                  <a:srgbClr val="2E5496"/>
                </a:solidFill>
                <a:latin typeface="Calibri"/>
                <a:cs typeface="Calibri"/>
              </a:rPr>
              <a:t>TEST</a:t>
            </a:r>
            <a:r>
              <a:rPr dirty="0" sz="2000" spc="-10">
                <a:solidFill>
                  <a:srgbClr val="2E5496"/>
                </a:solidFill>
                <a:latin typeface="Calibri"/>
                <a:cs typeface="Calibri"/>
              </a:rPr>
              <a:t> DE </a:t>
            </a:r>
            <a:r>
              <a:rPr dirty="0" sz="2000" spc="-5">
                <a:solidFill>
                  <a:srgbClr val="2E5496"/>
                </a:solidFill>
                <a:latin typeface="Calibri"/>
                <a:cs typeface="Calibri"/>
              </a:rPr>
              <a:t>MARCHE </a:t>
            </a:r>
            <a:r>
              <a:rPr dirty="0" sz="2000">
                <a:solidFill>
                  <a:srgbClr val="2E5496"/>
                </a:solidFill>
                <a:latin typeface="Calibri"/>
                <a:cs typeface="Calibri"/>
              </a:rPr>
              <a:t>DE</a:t>
            </a:r>
            <a:r>
              <a:rPr dirty="0" sz="2000" spc="-1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2E5496"/>
                </a:solidFill>
                <a:latin typeface="Calibri"/>
                <a:cs typeface="Calibri"/>
              </a:rPr>
              <a:t>6</a:t>
            </a:r>
            <a:r>
              <a:rPr dirty="0" sz="2000" spc="-5">
                <a:solidFill>
                  <a:srgbClr val="2E5496"/>
                </a:solidFill>
                <a:latin typeface="Calibri"/>
                <a:cs typeface="Calibri"/>
              </a:rPr>
              <a:t> MINUTES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64395" y="4559187"/>
            <a:ext cx="4723553" cy="696557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694558" y="4191126"/>
            <a:ext cx="197358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5">
                <a:solidFill>
                  <a:srgbClr val="2E5496"/>
                </a:solidFill>
                <a:latin typeface="Calibri"/>
                <a:cs typeface="Calibri"/>
              </a:rPr>
              <a:t>TIMED</a:t>
            </a:r>
            <a:r>
              <a:rPr dirty="0" sz="2000" spc="-3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2E5496"/>
                </a:solidFill>
                <a:latin typeface="Calibri"/>
                <a:cs typeface="Calibri"/>
              </a:rPr>
              <a:t>UP</a:t>
            </a:r>
            <a:r>
              <a:rPr dirty="0" sz="2000" spc="-3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2E5496"/>
                </a:solidFill>
                <a:latin typeface="Calibri"/>
                <a:cs typeface="Calibri"/>
              </a:rPr>
              <a:t>AND</a:t>
            </a:r>
            <a:r>
              <a:rPr dirty="0" sz="2000" spc="-2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2E5496"/>
                </a:solidFill>
                <a:latin typeface="Calibri"/>
                <a:cs typeface="Calibri"/>
              </a:rPr>
              <a:t>GO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22322" y="5758052"/>
            <a:ext cx="295275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>
                <a:solidFill>
                  <a:srgbClr val="2E5496"/>
                </a:solidFill>
                <a:latin typeface="Calibri"/>
                <a:cs typeface="Calibri"/>
              </a:rPr>
              <a:t>TEST</a:t>
            </a:r>
            <a:r>
              <a:rPr dirty="0" sz="2000" spc="-2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2E5496"/>
                </a:solidFill>
                <a:latin typeface="Calibri"/>
                <a:cs typeface="Calibri"/>
              </a:rPr>
              <a:t>DE</a:t>
            </a:r>
            <a:r>
              <a:rPr dirty="0" sz="2000" spc="-1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2E5496"/>
                </a:solidFill>
                <a:latin typeface="Calibri"/>
                <a:cs typeface="Calibri"/>
              </a:rPr>
              <a:t>FLEXION</a:t>
            </a:r>
            <a:r>
              <a:rPr dirty="0" sz="2000" spc="-1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2E5496"/>
                </a:solidFill>
                <a:latin typeface="Calibri"/>
                <a:cs typeface="Calibri"/>
              </a:rPr>
              <a:t>DU</a:t>
            </a:r>
            <a:r>
              <a:rPr dirty="0" sz="2000" spc="-5">
                <a:solidFill>
                  <a:srgbClr val="2E5496"/>
                </a:solidFill>
                <a:latin typeface="Calibri"/>
                <a:cs typeface="Calibri"/>
              </a:rPr>
              <a:t> TRONC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370567" y="6156005"/>
            <a:ext cx="4755584" cy="627331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2165350" y="7312914"/>
            <a:ext cx="3338195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spc="-5">
                <a:solidFill>
                  <a:srgbClr val="2E5496"/>
                </a:solidFill>
                <a:latin typeface="Calibri"/>
                <a:cs typeface="Calibri"/>
              </a:rPr>
              <a:t>TEST</a:t>
            </a:r>
            <a:r>
              <a:rPr dirty="0" sz="2000" spc="-2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2000" spc="-10">
                <a:solidFill>
                  <a:srgbClr val="2E5496"/>
                </a:solidFill>
                <a:latin typeface="Calibri"/>
                <a:cs typeface="Calibri"/>
              </a:rPr>
              <a:t>DE</a:t>
            </a:r>
            <a:r>
              <a:rPr dirty="0" sz="2000" spc="-1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2E5496"/>
                </a:solidFill>
                <a:latin typeface="Calibri"/>
                <a:cs typeface="Calibri"/>
              </a:rPr>
              <a:t>FORCE</a:t>
            </a:r>
            <a:r>
              <a:rPr dirty="0" sz="2000" spc="-1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2E5496"/>
                </a:solidFill>
                <a:latin typeface="Calibri"/>
                <a:cs typeface="Calibri"/>
              </a:rPr>
              <a:t>DE</a:t>
            </a:r>
            <a:r>
              <a:rPr dirty="0" sz="2000" spc="-1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2E5496"/>
                </a:solidFill>
                <a:latin typeface="Calibri"/>
                <a:cs typeface="Calibri"/>
              </a:rPr>
              <a:t>PREHENSION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99589" y="8986519"/>
            <a:ext cx="385699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solidFill>
                  <a:srgbClr val="2E5496"/>
                </a:solidFill>
                <a:latin typeface="Calibri"/>
                <a:cs typeface="Calibri"/>
              </a:rPr>
              <a:t>TEST</a:t>
            </a:r>
            <a:r>
              <a:rPr dirty="0" sz="2000" spc="-1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2E5496"/>
                </a:solidFill>
                <a:latin typeface="Calibri"/>
                <a:cs typeface="Calibri"/>
              </a:rPr>
              <a:t>DES</a:t>
            </a:r>
            <a:r>
              <a:rPr dirty="0" sz="2000" spc="-1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2000">
                <a:solidFill>
                  <a:srgbClr val="2E5496"/>
                </a:solidFill>
                <a:latin typeface="Calibri"/>
                <a:cs typeface="Calibri"/>
              </a:rPr>
              <a:t>30</a:t>
            </a:r>
            <a:r>
              <a:rPr dirty="0" sz="2000" spc="-5">
                <a:solidFill>
                  <a:srgbClr val="2E5496"/>
                </a:solidFill>
                <a:latin typeface="Calibri"/>
                <a:cs typeface="Calibri"/>
              </a:rPr>
              <a:t> SECONDES</a:t>
            </a:r>
            <a:r>
              <a:rPr dirty="0" sz="2000" spc="-15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2E5496"/>
                </a:solidFill>
                <a:latin typeface="Calibri"/>
                <a:cs typeface="Calibri"/>
              </a:rPr>
              <a:t>AVEC</a:t>
            </a:r>
            <a:r>
              <a:rPr dirty="0" sz="2000" spc="-20">
                <a:solidFill>
                  <a:srgbClr val="2E5496"/>
                </a:solidFill>
                <a:latin typeface="Calibri"/>
                <a:cs typeface="Calibri"/>
              </a:rPr>
              <a:t> </a:t>
            </a:r>
            <a:r>
              <a:rPr dirty="0" sz="2000" spc="-5">
                <a:solidFill>
                  <a:srgbClr val="2E5496"/>
                </a:solidFill>
                <a:latin typeface="Calibri"/>
                <a:cs typeface="Calibri"/>
              </a:rPr>
              <a:t>CHAISE</a:t>
            </a:r>
            <a:endParaRPr sz="2000">
              <a:latin typeface="Calibri"/>
              <a:cs typeface="Calibr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422400" y="9351644"/>
            <a:ext cx="4833620" cy="960119"/>
            <a:chOff x="1422400" y="9351644"/>
            <a:chExt cx="4833620" cy="960119"/>
          </a:xfrm>
        </p:grpSpPr>
        <p:sp>
          <p:nvSpPr>
            <p:cNvPr id="10" name="object 10"/>
            <p:cNvSpPr/>
            <p:nvPr/>
          </p:nvSpPr>
          <p:spPr>
            <a:xfrm>
              <a:off x="1760474" y="9447288"/>
              <a:ext cx="4058285" cy="640080"/>
            </a:xfrm>
            <a:custGeom>
              <a:avLst/>
              <a:gdLst/>
              <a:ahLst/>
              <a:cxnLst/>
              <a:rect l="l" t="t" r="r" b="b"/>
              <a:pathLst>
                <a:path w="4058285" h="640079">
                  <a:moveTo>
                    <a:pt x="6096" y="216674"/>
                  </a:moveTo>
                  <a:lnTo>
                    <a:pt x="0" y="216674"/>
                  </a:lnTo>
                  <a:lnTo>
                    <a:pt x="0" y="316979"/>
                  </a:lnTo>
                  <a:lnTo>
                    <a:pt x="6096" y="316979"/>
                  </a:lnTo>
                  <a:lnTo>
                    <a:pt x="6096" y="216674"/>
                  </a:lnTo>
                  <a:close/>
                </a:path>
                <a:path w="4058285" h="640079">
                  <a:moveTo>
                    <a:pt x="2025650" y="316992"/>
                  </a:moveTo>
                  <a:lnTo>
                    <a:pt x="6096" y="316992"/>
                  </a:lnTo>
                  <a:lnTo>
                    <a:pt x="0" y="316992"/>
                  </a:lnTo>
                  <a:lnTo>
                    <a:pt x="0" y="323075"/>
                  </a:lnTo>
                  <a:lnTo>
                    <a:pt x="0" y="633971"/>
                  </a:lnTo>
                  <a:lnTo>
                    <a:pt x="0" y="640067"/>
                  </a:lnTo>
                  <a:lnTo>
                    <a:pt x="6096" y="640067"/>
                  </a:lnTo>
                  <a:lnTo>
                    <a:pt x="2025650" y="640067"/>
                  </a:lnTo>
                  <a:lnTo>
                    <a:pt x="2025650" y="633971"/>
                  </a:lnTo>
                  <a:lnTo>
                    <a:pt x="6096" y="633971"/>
                  </a:lnTo>
                  <a:lnTo>
                    <a:pt x="6096" y="323075"/>
                  </a:lnTo>
                  <a:lnTo>
                    <a:pt x="2025650" y="323075"/>
                  </a:lnTo>
                  <a:lnTo>
                    <a:pt x="2025650" y="316992"/>
                  </a:lnTo>
                  <a:close/>
                </a:path>
                <a:path w="4058285" h="640079">
                  <a:moveTo>
                    <a:pt x="2025650" y="0"/>
                  </a:moveTo>
                  <a:lnTo>
                    <a:pt x="1530718" y="0"/>
                  </a:lnTo>
                  <a:lnTo>
                    <a:pt x="1530718" y="6083"/>
                  </a:lnTo>
                  <a:lnTo>
                    <a:pt x="2025650" y="6083"/>
                  </a:lnTo>
                  <a:lnTo>
                    <a:pt x="2025650" y="0"/>
                  </a:lnTo>
                  <a:close/>
                </a:path>
                <a:path w="4058285" h="640079">
                  <a:moveTo>
                    <a:pt x="4057904" y="316992"/>
                  </a:moveTo>
                  <a:lnTo>
                    <a:pt x="4051808" y="316992"/>
                  </a:lnTo>
                  <a:lnTo>
                    <a:pt x="4051808" y="323075"/>
                  </a:lnTo>
                  <a:lnTo>
                    <a:pt x="4051808" y="633971"/>
                  </a:lnTo>
                  <a:lnTo>
                    <a:pt x="2031873" y="633971"/>
                  </a:lnTo>
                  <a:lnTo>
                    <a:pt x="2031873" y="323075"/>
                  </a:lnTo>
                  <a:lnTo>
                    <a:pt x="4051808" y="323075"/>
                  </a:lnTo>
                  <a:lnTo>
                    <a:pt x="4051808" y="316992"/>
                  </a:lnTo>
                  <a:lnTo>
                    <a:pt x="2031873" y="316992"/>
                  </a:lnTo>
                  <a:lnTo>
                    <a:pt x="2025777" y="316992"/>
                  </a:lnTo>
                  <a:lnTo>
                    <a:pt x="2025777" y="323075"/>
                  </a:lnTo>
                  <a:lnTo>
                    <a:pt x="2025777" y="633971"/>
                  </a:lnTo>
                  <a:lnTo>
                    <a:pt x="2025777" y="640067"/>
                  </a:lnTo>
                  <a:lnTo>
                    <a:pt x="2031873" y="640067"/>
                  </a:lnTo>
                  <a:lnTo>
                    <a:pt x="4051808" y="640067"/>
                  </a:lnTo>
                  <a:lnTo>
                    <a:pt x="4057904" y="640067"/>
                  </a:lnTo>
                  <a:lnTo>
                    <a:pt x="4057904" y="633971"/>
                  </a:lnTo>
                  <a:lnTo>
                    <a:pt x="4057904" y="323075"/>
                  </a:lnTo>
                  <a:lnTo>
                    <a:pt x="4057904" y="316992"/>
                  </a:lnTo>
                  <a:close/>
                </a:path>
                <a:path w="4058285" h="640079">
                  <a:moveTo>
                    <a:pt x="4057904" y="0"/>
                  </a:moveTo>
                  <a:lnTo>
                    <a:pt x="4051808" y="0"/>
                  </a:lnTo>
                  <a:lnTo>
                    <a:pt x="2031873" y="0"/>
                  </a:lnTo>
                  <a:lnTo>
                    <a:pt x="2025777" y="0"/>
                  </a:lnTo>
                  <a:lnTo>
                    <a:pt x="2025777" y="6083"/>
                  </a:lnTo>
                  <a:lnTo>
                    <a:pt x="2025777" y="316979"/>
                  </a:lnTo>
                  <a:lnTo>
                    <a:pt x="2031873" y="316979"/>
                  </a:lnTo>
                  <a:lnTo>
                    <a:pt x="2031873" y="6083"/>
                  </a:lnTo>
                  <a:lnTo>
                    <a:pt x="4051808" y="6083"/>
                  </a:lnTo>
                  <a:lnTo>
                    <a:pt x="4051808" y="316979"/>
                  </a:lnTo>
                  <a:lnTo>
                    <a:pt x="4057904" y="316979"/>
                  </a:lnTo>
                  <a:lnTo>
                    <a:pt x="4057904" y="6083"/>
                  </a:lnTo>
                  <a:lnTo>
                    <a:pt x="405790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22400" y="9351644"/>
              <a:ext cx="4833620" cy="960119"/>
            </a:xfrm>
            <a:prstGeom prst="rect">
              <a:avLst/>
            </a:prstGeom>
          </p:spPr>
        </p:pic>
      </p:grpSp>
      <p:pic>
        <p:nvPicPr>
          <p:cNvPr id="12" name="object 1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159425" y="7735536"/>
            <a:ext cx="5128415" cy="774190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1474469" y="9421393"/>
            <a:ext cx="1816735" cy="24257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43180" rIns="0" bIns="0" rtlCol="0" vert="horz">
            <a:spAutoFit/>
          </a:bodyPr>
          <a:lstStyle/>
          <a:p>
            <a:pPr marL="95250">
              <a:lnSpc>
                <a:spcPct val="100000"/>
              </a:lnSpc>
              <a:spcBef>
                <a:spcPts val="340"/>
              </a:spcBef>
            </a:pPr>
            <a:r>
              <a:rPr dirty="0" sz="1100" spc="-5">
                <a:latin typeface="Calibri"/>
                <a:cs typeface="Calibri"/>
              </a:rPr>
              <a:t>Nombre</a:t>
            </a:r>
            <a:r>
              <a:rPr dirty="0" sz="1100" spc="-1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de</a:t>
            </a:r>
            <a:r>
              <a:rPr dirty="0" sz="1100" spc="-2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cycles</a:t>
            </a:r>
            <a:endParaRPr sz="1100">
              <a:latin typeface="Calibri"/>
              <a:cs typeface="Calibri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1666239" y="646354"/>
            <a:ext cx="4231005" cy="3288665"/>
            <a:chOff x="1666239" y="646354"/>
            <a:chExt cx="4231005" cy="3288665"/>
          </a:xfrm>
        </p:grpSpPr>
        <p:pic>
          <p:nvPicPr>
            <p:cNvPr id="15" name="object 1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698070" y="646354"/>
              <a:ext cx="4149530" cy="919211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666239" y="1562099"/>
              <a:ext cx="4231005" cy="237236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Annick DI SCALA</dc:creator>
  <dcterms:created xsi:type="dcterms:W3CDTF">2021-11-23T11:32:14Z</dcterms:created>
  <dcterms:modified xsi:type="dcterms:W3CDTF">2021-11-23T11:32:14Z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2021-01-19T00:00:00Z</vt:filetime>
  </property>
  <property fmtid="{D5CDD505-2E9C-101B-9397-08002B2CF9AE}" pid="3" name="Creator">
    <vt:lpwstr>Microsoft® Word pour Microsoft 365</vt:lpwstr>
  </property>
  <property fmtid="{D5CDD505-2E9C-101B-9397-08002B2CF9AE}" pid="4" name="LastSaved">
    <vt:filetime>2021-11-23T00:00:00Z</vt:filetime>
  </property>
</Properties>
</file>